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1" r:id="rId5"/>
    <p:sldMasterId id="2147483672" r:id="rId6"/>
  </p:sldMasterIdLst>
  <p:notesMasterIdLst>
    <p:notesMasterId r:id="rId7"/>
  </p:notesMasterIdLst>
  <p:sldIdLst>
    <p:sldId id="256" r:id="rId8"/>
    <p:sldId id="257" r:id="rId9"/>
  </p:sldIdLst>
  <p:sldSz cy="9601200" cx="7315200"/>
  <p:notesSz cx="7315200" cy="96012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0CC0AAF-5D10-4DAA-9BF3-D87A0C822CF9}">
  <a:tblStyle styleId="{70CC0AAF-5D10-4DAA-9BF3-D87A0C822CF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304"/>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170238" cy="479425"/>
          </a:xfrm>
          <a:prstGeom prst="rect">
            <a:avLst/>
          </a:prstGeom>
          <a:noFill/>
          <a:ln>
            <a:noFill/>
          </a:ln>
        </p:spPr>
        <p:txBody>
          <a:bodyPr anchorCtr="0" anchor="t" bIns="48300" lIns="96625" spcFirstLastPara="1" rIns="96625" wrap="square" tIns="483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4143375" y="0"/>
            <a:ext cx="3170238" cy="479425"/>
          </a:xfrm>
          <a:prstGeom prst="rect">
            <a:avLst/>
          </a:prstGeom>
          <a:noFill/>
          <a:ln>
            <a:noFill/>
          </a:ln>
        </p:spPr>
        <p:txBody>
          <a:bodyPr anchorCtr="0" anchor="t" bIns="48300" lIns="96625" spcFirstLastPara="1" rIns="96625" wrap="square" tIns="483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2286000" y="719138"/>
            <a:ext cx="2743200" cy="36004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31838" y="4560888"/>
            <a:ext cx="5851525" cy="4319587"/>
          </a:xfrm>
          <a:prstGeom prst="rect">
            <a:avLst/>
          </a:prstGeom>
          <a:noFill/>
          <a:ln>
            <a:noFill/>
          </a:ln>
        </p:spPr>
        <p:txBody>
          <a:bodyPr anchorCtr="0" anchor="t" bIns="48300" lIns="96625" spcFirstLastPara="1" rIns="96625" wrap="square" tIns="48300">
            <a:noAutofit/>
          </a:bodyPr>
          <a:lstStyle>
            <a:lvl1pPr indent="-228600" lvl="0" marL="4572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9120188"/>
            <a:ext cx="3170238" cy="479425"/>
          </a:xfrm>
          <a:prstGeom prst="rect">
            <a:avLst/>
          </a:prstGeom>
          <a:noFill/>
          <a:ln>
            <a:noFill/>
          </a:ln>
        </p:spPr>
        <p:txBody>
          <a:bodyPr anchorCtr="0" anchor="b" bIns="48300" lIns="96625" spcFirstLastPara="1" rIns="96625" wrap="square" tIns="483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4143375" y="9120188"/>
            <a:ext cx="3170238" cy="479425"/>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653617fe42_1_94: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7" name="Google Shape;167;g1653617fe42_1_94: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68" name="Google Shape;168;g1653617fe42_1_94: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653617fe42_1_100: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4" name="Google Shape;174;g1653617fe42_1_100: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spcBef>
                <a:spcPts val="0"/>
              </a:spcBef>
              <a:spcAft>
                <a:spcPts val="0"/>
              </a:spcAft>
              <a:buNone/>
            </a:pPr>
            <a:r>
              <a:t/>
            </a:r>
            <a:endParaRPr/>
          </a:p>
        </p:txBody>
      </p:sp>
      <p:sp>
        <p:nvSpPr>
          <p:cNvPr id="175" name="Google Shape;175;g1653617fe42_1_100: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4" name="Google Shape;74;p11"/>
          <p:cNvSpPr txBox="1"/>
          <p:nvPr>
            <p:ph idx="1" type="body"/>
          </p:nvPr>
        </p:nvSpPr>
        <p:spPr>
          <a:xfrm rot="5400000">
            <a:off x="489744" y="2115344"/>
            <a:ext cx="6335712" cy="6584950"/>
          </a:xfrm>
          <a:prstGeom prst="rect">
            <a:avLst/>
          </a:prstGeom>
          <a:noFill/>
          <a:ln>
            <a:noFill/>
          </a:ln>
        </p:spPr>
        <p:txBody>
          <a:bodyPr anchorCtr="0" anchor="t" bIns="48325" lIns="96650" spcFirstLastPara="1" rIns="96650" wrap="square" tIns="48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11"/>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2032000" y="3657600"/>
            <a:ext cx="8189912" cy="1646237"/>
          </a:xfrm>
          <a:prstGeom prst="rect">
            <a:avLst/>
          </a:prstGeom>
          <a:noFill/>
          <a:ln>
            <a:noFill/>
          </a:ln>
        </p:spPr>
        <p:txBody>
          <a:bodyPr anchorCtr="0" anchor="ctr" bIns="48325" lIns="96650" spcFirstLastPara="1" rIns="96650" wrap="square" tIns="483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0" name="Google Shape;80;p12"/>
          <p:cNvSpPr txBox="1"/>
          <p:nvPr>
            <p:ph idx="1" type="body"/>
          </p:nvPr>
        </p:nvSpPr>
        <p:spPr>
          <a:xfrm rot="5400000">
            <a:off x="-1336675" y="2087563"/>
            <a:ext cx="8189912" cy="4786313"/>
          </a:xfrm>
          <a:prstGeom prst="rect">
            <a:avLst/>
          </a:prstGeom>
          <a:noFill/>
          <a:ln>
            <a:noFill/>
          </a:ln>
        </p:spPr>
        <p:txBody>
          <a:bodyPr anchorCtr="0" anchor="t" bIns="48325" lIns="96650" spcFirstLastPara="1" rIns="96650" wrap="square" tIns="48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2"/>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0" name="Shape 90"/>
        <p:cNvGrpSpPr/>
        <p:nvPr/>
      </p:nvGrpSpPr>
      <p:grpSpPr>
        <a:xfrm>
          <a:off x="0" y="0"/>
          <a:ext cx="0" cy="0"/>
          <a:chOff x="0" y="0"/>
          <a:chExt cx="0" cy="0"/>
        </a:xfrm>
      </p:grpSpPr>
      <p:sp>
        <p:nvSpPr>
          <p:cNvPr id="91" name="Google Shape;91;p14"/>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2" name="Google Shape;92;p14"/>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3" name="Google Shape;93;p14"/>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4" name="Shape 94"/>
        <p:cNvGrpSpPr/>
        <p:nvPr/>
      </p:nvGrpSpPr>
      <p:grpSpPr>
        <a:xfrm>
          <a:off x="0" y="0"/>
          <a:ext cx="0" cy="0"/>
          <a:chOff x="0" y="0"/>
          <a:chExt cx="0" cy="0"/>
        </a:xfrm>
      </p:grpSpPr>
      <p:sp>
        <p:nvSpPr>
          <p:cNvPr id="95" name="Google Shape;95;p15"/>
          <p:cNvSpPr txBox="1"/>
          <p:nvPr>
            <p:ph type="ctrTitle"/>
          </p:nvPr>
        </p:nvSpPr>
        <p:spPr>
          <a:xfrm>
            <a:off x="549275" y="2982913"/>
            <a:ext cx="6216600" cy="2057400"/>
          </a:xfrm>
          <a:prstGeom prst="rect">
            <a:avLst/>
          </a:prstGeom>
          <a:noFill/>
          <a:ln>
            <a:noFill/>
          </a:ln>
        </p:spPr>
        <p:txBody>
          <a:bodyPr anchorCtr="0" anchor="ctr"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 name="Google Shape;96;p15"/>
          <p:cNvSpPr txBox="1"/>
          <p:nvPr>
            <p:ph idx="1" type="subTitle"/>
          </p:nvPr>
        </p:nvSpPr>
        <p:spPr>
          <a:xfrm>
            <a:off x="1096963" y="5440363"/>
            <a:ext cx="5121300" cy="24543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680"/>
              </a:spcBef>
              <a:spcAft>
                <a:spcPts val="0"/>
              </a:spcAft>
              <a:buClr>
                <a:schemeClr val="dk1"/>
              </a:buClr>
              <a:buSzPts val="3400"/>
              <a:buFont typeface="Arial"/>
              <a:buNone/>
              <a:defRPr/>
            </a:lvl1pPr>
            <a:lvl2pPr lvl="1" rtl="0" algn="ctr">
              <a:lnSpc>
                <a:spcPct val="100000"/>
              </a:lnSpc>
              <a:spcBef>
                <a:spcPts val="600"/>
              </a:spcBef>
              <a:spcAft>
                <a:spcPts val="0"/>
              </a:spcAft>
              <a:buClr>
                <a:schemeClr val="dk1"/>
              </a:buClr>
              <a:buSzPts val="3000"/>
              <a:buFont typeface="Arial"/>
              <a:buNone/>
              <a:defRPr/>
            </a:lvl2pPr>
            <a:lvl3pPr lvl="2" rtl="0" algn="ctr">
              <a:lnSpc>
                <a:spcPct val="100000"/>
              </a:lnSpc>
              <a:spcBef>
                <a:spcPts val="500"/>
              </a:spcBef>
              <a:spcAft>
                <a:spcPts val="0"/>
              </a:spcAft>
              <a:buClr>
                <a:schemeClr val="dk1"/>
              </a:buClr>
              <a:buSzPts val="2500"/>
              <a:buFont typeface="Arial"/>
              <a:buNone/>
              <a:defRPr/>
            </a:lvl3pPr>
            <a:lvl4pPr lvl="3" rtl="0" algn="ctr">
              <a:lnSpc>
                <a:spcPct val="100000"/>
              </a:lnSpc>
              <a:spcBef>
                <a:spcPts val="420"/>
              </a:spcBef>
              <a:spcAft>
                <a:spcPts val="0"/>
              </a:spcAft>
              <a:buClr>
                <a:schemeClr val="dk1"/>
              </a:buClr>
              <a:buSzPts val="2100"/>
              <a:buFont typeface="Arial"/>
              <a:buNone/>
              <a:defRPr/>
            </a:lvl4pPr>
            <a:lvl5pPr lvl="4" rtl="0" algn="ctr">
              <a:lnSpc>
                <a:spcPct val="100000"/>
              </a:lnSpc>
              <a:spcBef>
                <a:spcPts val="420"/>
              </a:spcBef>
              <a:spcAft>
                <a:spcPts val="0"/>
              </a:spcAft>
              <a:buClr>
                <a:schemeClr val="dk1"/>
              </a:buClr>
              <a:buSzPts val="2100"/>
              <a:buFont typeface="Arial"/>
              <a:buNone/>
              <a:defRPr/>
            </a:lvl5pPr>
            <a:lvl6pPr lvl="5" rtl="0" algn="ctr">
              <a:lnSpc>
                <a:spcPct val="100000"/>
              </a:lnSpc>
              <a:spcBef>
                <a:spcPts val="420"/>
              </a:spcBef>
              <a:spcAft>
                <a:spcPts val="0"/>
              </a:spcAft>
              <a:buClr>
                <a:schemeClr val="dk1"/>
              </a:buClr>
              <a:buSzPts val="2100"/>
              <a:buFont typeface="Arial"/>
              <a:buNone/>
              <a:defRPr/>
            </a:lvl6pPr>
            <a:lvl7pPr lvl="6" rtl="0" algn="ctr">
              <a:lnSpc>
                <a:spcPct val="100000"/>
              </a:lnSpc>
              <a:spcBef>
                <a:spcPts val="420"/>
              </a:spcBef>
              <a:spcAft>
                <a:spcPts val="0"/>
              </a:spcAft>
              <a:buClr>
                <a:schemeClr val="dk1"/>
              </a:buClr>
              <a:buSzPts val="2100"/>
              <a:buFont typeface="Arial"/>
              <a:buNone/>
              <a:defRPr/>
            </a:lvl7pPr>
            <a:lvl8pPr lvl="7" rtl="0" algn="ctr">
              <a:lnSpc>
                <a:spcPct val="100000"/>
              </a:lnSpc>
              <a:spcBef>
                <a:spcPts val="420"/>
              </a:spcBef>
              <a:spcAft>
                <a:spcPts val="0"/>
              </a:spcAft>
              <a:buClr>
                <a:schemeClr val="dk1"/>
              </a:buClr>
              <a:buSzPts val="2100"/>
              <a:buFont typeface="Arial"/>
              <a:buNone/>
              <a:defRPr/>
            </a:lvl8pPr>
            <a:lvl9pPr lvl="8" rtl="0" algn="ctr">
              <a:lnSpc>
                <a:spcPct val="100000"/>
              </a:lnSpc>
              <a:spcBef>
                <a:spcPts val="420"/>
              </a:spcBef>
              <a:spcAft>
                <a:spcPts val="0"/>
              </a:spcAft>
              <a:buClr>
                <a:schemeClr val="dk1"/>
              </a:buClr>
              <a:buSzPts val="2100"/>
              <a:buFont typeface="Arial"/>
              <a:buNone/>
              <a:defRPr/>
            </a:lvl9pPr>
          </a:lstStyle>
          <a:p/>
        </p:txBody>
      </p:sp>
      <p:sp>
        <p:nvSpPr>
          <p:cNvPr id="97" name="Google Shape;97;p15"/>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8" name="Google Shape;98;p15"/>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9" name="Google Shape;99;p15"/>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0" name="Shape 100"/>
        <p:cNvGrpSpPr/>
        <p:nvPr/>
      </p:nvGrpSpPr>
      <p:grpSpPr>
        <a:xfrm>
          <a:off x="0" y="0"/>
          <a:ext cx="0" cy="0"/>
          <a:chOff x="0" y="0"/>
          <a:chExt cx="0" cy="0"/>
        </a:xfrm>
      </p:grpSpPr>
      <p:sp>
        <p:nvSpPr>
          <p:cNvPr id="101" name="Google Shape;101;p16"/>
          <p:cNvSpPr txBox="1"/>
          <p:nvPr>
            <p:ph type="title"/>
          </p:nvPr>
        </p:nvSpPr>
        <p:spPr>
          <a:xfrm>
            <a:off x="365125" y="385763"/>
            <a:ext cx="6585000" cy="1600200"/>
          </a:xfrm>
          <a:prstGeom prst="rect">
            <a:avLst/>
          </a:prstGeom>
          <a:noFill/>
          <a:ln>
            <a:noFill/>
          </a:ln>
        </p:spPr>
        <p:txBody>
          <a:bodyPr anchorCtr="0" anchor="ctr"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2" name="Google Shape;102;p16"/>
          <p:cNvSpPr txBox="1"/>
          <p:nvPr>
            <p:ph idx="1" type="body"/>
          </p:nvPr>
        </p:nvSpPr>
        <p:spPr>
          <a:xfrm>
            <a:off x="365125" y="2239963"/>
            <a:ext cx="6585000" cy="6335700"/>
          </a:xfrm>
          <a:prstGeom prst="rect">
            <a:avLst/>
          </a:prstGeom>
          <a:noFill/>
          <a:ln>
            <a:noFill/>
          </a:ln>
        </p:spPr>
        <p:txBody>
          <a:bodyPr anchorCtr="0" anchor="t" bIns="48325" lIns="96650" spcFirstLastPara="1" rIns="96650" wrap="square" tIns="48325">
            <a:noAutofit/>
          </a:bodyPr>
          <a:lstStyle>
            <a:lvl1pPr indent="-342900" lvl="0" marL="457200" rtl="0" algn="l">
              <a:lnSpc>
                <a:spcPct val="100000"/>
              </a:lnSpc>
              <a:spcBef>
                <a:spcPts val="360"/>
              </a:spcBef>
              <a:spcAft>
                <a:spcPts val="0"/>
              </a:spcAft>
              <a:buClr>
                <a:schemeClr val="dk1"/>
              </a:buClr>
              <a:buSzPts val="1800"/>
              <a:buChar char="•"/>
              <a:defRPr/>
            </a:lvl1pPr>
            <a:lvl2pPr indent="-342900" lvl="1" marL="914400" rtl="0" algn="l">
              <a:lnSpc>
                <a:spcPct val="100000"/>
              </a:lnSpc>
              <a:spcBef>
                <a:spcPts val="360"/>
              </a:spcBef>
              <a:spcAft>
                <a:spcPts val="0"/>
              </a:spcAft>
              <a:buClr>
                <a:schemeClr val="dk1"/>
              </a:buClr>
              <a:buSzPts val="1800"/>
              <a:buChar char="–"/>
              <a:defRPr/>
            </a:lvl2pPr>
            <a:lvl3pPr indent="-342900" lvl="2" marL="1371600" rtl="0" algn="l">
              <a:lnSpc>
                <a:spcPct val="100000"/>
              </a:lnSpc>
              <a:spcBef>
                <a:spcPts val="360"/>
              </a:spcBef>
              <a:spcAft>
                <a:spcPts val="0"/>
              </a:spcAft>
              <a:buClr>
                <a:schemeClr val="dk1"/>
              </a:buClr>
              <a:buSzPts val="1800"/>
              <a:buChar char="•"/>
              <a:defRPr/>
            </a:lvl3pPr>
            <a:lvl4pPr indent="-342900" lvl="3" marL="1828800" rtl="0" algn="l">
              <a:lnSpc>
                <a:spcPct val="100000"/>
              </a:lnSpc>
              <a:spcBef>
                <a:spcPts val="360"/>
              </a:spcBef>
              <a:spcAft>
                <a:spcPts val="0"/>
              </a:spcAft>
              <a:buClr>
                <a:schemeClr val="dk1"/>
              </a:buClr>
              <a:buSzPts val="1800"/>
              <a:buChar char="–"/>
              <a:defRPr/>
            </a:lvl4pPr>
            <a:lvl5pPr indent="-342900" lvl="4" marL="2286000" rtl="0" algn="l">
              <a:lnSpc>
                <a:spcPct val="100000"/>
              </a:lnSpc>
              <a:spcBef>
                <a:spcPts val="360"/>
              </a:spcBef>
              <a:spcAft>
                <a:spcPts val="0"/>
              </a:spcAft>
              <a:buClr>
                <a:schemeClr val="dk1"/>
              </a:buClr>
              <a:buSzPts val="1800"/>
              <a:buChar char="»"/>
              <a:defRPr/>
            </a:lvl5pPr>
            <a:lvl6pPr indent="-342900" lvl="5" marL="2743200" rtl="0" algn="l">
              <a:lnSpc>
                <a:spcPct val="100000"/>
              </a:lnSpc>
              <a:spcBef>
                <a:spcPts val="360"/>
              </a:spcBef>
              <a:spcAft>
                <a:spcPts val="0"/>
              </a:spcAft>
              <a:buClr>
                <a:schemeClr val="dk1"/>
              </a:buClr>
              <a:buSzPts val="1800"/>
              <a:buChar char="»"/>
              <a:defRPr/>
            </a:lvl6pPr>
            <a:lvl7pPr indent="-342900" lvl="6" marL="3200400" rtl="0" algn="l">
              <a:lnSpc>
                <a:spcPct val="100000"/>
              </a:lnSpc>
              <a:spcBef>
                <a:spcPts val="360"/>
              </a:spcBef>
              <a:spcAft>
                <a:spcPts val="0"/>
              </a:spcAft>
              <a:buClr>
                <a:schemeClr val="dk1"/>
              </a:buClr>
              <a:buSzPts val="1800"/>
              <a:buChar char="»"/>
              <a:defRPr/>
            </a:lvl7pPr>
            <a:lvl8pPr indent="-342900" lvl="7" marL="3657600" rtl="0" algn="l">
              <a:lnSpc>
                <a:spcPct val="100000"/>
              </a:lnSpc>
              <a:spcBef>
                <a:spcPts val="360"/>
              </a:spcBef>
              <a:spcAft>
                <a:spcPts val="0"/>
              </a:spcAft>
              <a:buClr>
                <a:schemeClr val="dk1"/>
              </a:buClr>
              <a:buSzPts val="1800"/>
              <a:buChar char="»"/>
              <a:defRPr/>
            </a:lvl8pPr>
            <a:lvl9pPr indent="-342900" lvl="8" marL="4114800" rtl="0" algn="l">
              <a:lnSpc>
                <a:spcPct val="100000"/>
              </a:lnSpc>
              <a:spcBef>
                <a:spcPts val="360"/>
              </a:spcBef>
              <a:spcAft>
                <a:spcPts val="0"/>
              </a:spcAft>
              <a:buClr>
                <a:schemeClr val="dk1"/>
              </a:buClr>
              <a:buSzPts val="1800"/>
              <a:buChar char="»"/>
              <a:defRPr/>
            </a:lvl9pPr>
          </a:lstStyle>
          <a:p/>
        </p:txBody>
      </p:sp>
      <p:sp>
        <p:nvSpPr>
          <p:cNvPr id="103" name="Google Shape;103;p16"/>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4" name="Google Shape;104;p16"/>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5" name="Google Shape;105;p16"/>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6" name="Shape 106"/>
        <p:cNvGrpSpPr/>
        <p:nvPr/>
      </p:nvGrpSpPr>
      <p:grpSpPr>
        <a:xfrm>
          <a:off x="0" y="0"/>
          <a:ext cx="0" cy="0"/>
          <a:chOff x="0" y="0"/>
          <a:chExt cx="0" cy="0"/>
        </a:xfrm>
      </p:grpSpPr>
      <p:sp>
        <p:nvSpPr>
          <p:cNvPr id="107" name="Google Shape;107;p17"/>
          <p:cNvSpPr txBox="1"/>
          <p:nvPr>
            <p:ph type="title"/>
          </p:nvPr>
        </p:nvSpPr>
        <p:spPr>
          <a:xfrm>
            <a:off x="577850" y="6169025"/>
            <a:ext cx="6218100" cy="19083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b="1" sz="4000" cap="none"/>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8" name="Google Shape;108;p17"/>
          <p:cNvSpPr txBox="1"/>
          <p:nvPr>
            <p:ph idx="1" type="body"/>
          </p:nvPr>
        </p:nvSpPr>
        <p:spPr>
          <a:xfrm>
            <a:off x="577850" y="4068763"/>
            <a:ext cx="6218100" cy="2100300"/>
          </a:xfrm>
          <a:prstGeom prst="rect">
            <a:avLst/>
          </a:prstGeom>
          <a:noFill/>
          <a:ln>
            <a:noFill/>
          </a:ln>
        </p:spPr>
        <p:txBody>
          <a:bodyPr anchorCtr="0" anchor="b" bIns="48325" lIns="96650" spcFirstLastPara="1" rIns="96650" wrap="square" tIns="48325">
            <a:noAutofit/>
          </a:bodyPr>
          <a:lstStyle>
            <a:lvl1pPr indent="-228600" lvl="0" marL="457200" rtl="0" algn="l">
              <a:lnSpc>
                <a:spcPct val="100000"/>
              </a:lnSpc>
              <a:spcBef>
                <a:spcPts val="400"/>
              </a:spcBef>
              <a:spcAft>
                <a:spcPts val="0"/>
              </a:spcAft>
              <a:buClr>
                <a:schemeClr val="dk1"/>
              </a:buClr>
              <a:buSzPts val="2000"/>
              <a:buFont typeface="Arial"/>
              <a:buNone/>
              <a:defRPr sz="2000"/>
            </a:lvl1pPr>
            <a:lvl2pPr indent="-228600" lvl="1" marL="914400" rtl="0" algn="l">
              <a:lnSpc>
                <a:spcPct val="100000"/>
              </a:lnSpc>
              <a:spcBef>
                <a:spcPts val="360"/>
              </a:spcBef>
              <a:spcAft>
                <a:spcPts val="0"/>
              </a:spcAft>
              <a:buClr>
                <a:schemeClr val="dk1"/>
              </a:buClr>
              <a:buSzPts val="1800"/>
              <a:buFont typeface="Arial"/>
              <a:buNone/>
              <a:defRPr sz="1800"/>
            </a:lvl2pPr>
            <a:lvl3pPr indent="-228600" lvl="2" marL="1371600" rtl="0" algn="l">
              <a:lnSpc>
                <a:spcPct val="100000"/>
              </a:lnSpc>
              <a:spcBef>
                <a:spcPts val="320"/>
              </a:spcBef>
              <a:spcAft>
                <a:spcPts val="0"/>
              </a:spcAft>
              <a:buClr>
                <a:schemeClr val="dk1"/>
              </a:buClr>
              <a:buSzPts val="1600"/>
              <a:buFont typeface="Arial"/>
              <a:buNone/>
              <a:defRPr sz="1600"/>
            </a:lvl3pPr>
            <a:lvl4pPr indent="-228600" lvl="3" marL="1828800" rtl="0" algn="l">
              <a:lnSpc>
                <a:spcPct val="100000"/>
              </a:lnSpc>
              <a:spcBef>
                <a:spcPts val="280"/>
              </a:spcBef>
              <a:spcAft>
                <a:spcPts val="0"/>
              </a:spcAft>
              <a:buClr>
                <a:schemeClr val="dk1"/>
              </a:buClr>
              <a:buSzPts val="1400"/>
              <a:buFont typeface="Arial"/>
              <a:buNone/>
              <a:defRPr sz="1400"/>
            </a:lvl4pPr>
            <a:lvl5pPr indent="-228600" lvl="4" marL="2286000" rtl="0" algn="l">
              <a:lnSpc>
                <a:spcPct val="100000"/>
              </a:lnSpc>
              <a:spcBef>
                <a:spcPts val="280"/>
              </a:spcBef>
              <a:spcAft>
                <a:spcPts val="0"/>
              </a:spcAft>
              <a:buClr>
                <a:schemeClr val="dk1"/>
              </a:buClr>
              <a:buSzPts val="1400"/>
              <a:buFont typeface="Arial"/>
              <a:buNone/>
              <a:defRPr sz="1400"/>
            </a:lvl5pPr>
            <a:lvl6pPr indent="-228600" lvl="5" marL="2743200" rtl="0" algn="l">
              <a:lnSpc>
                <a:spcPct val="100000"/>
              </a:lnSpc>
              <a:spcBef>
                <a:spcPts val="280"/>
              </a:spcBef>
              <a:spcAft>
                <a:spcPts val="0"/>
              </a:spcAft>
              <a:buClr>
                <a:schemeClr val="dk1"/>
              </a:buClr>
              <a:buSzPts val="1400"/>
              <a:buFont typeface="Arial"/>
              <a:buNone/>
              <a:defRPr sz="1400"/>
            </a:lvl6pPr>
            <a:lvl7pPr indent="-228600" lvl="6" marL="3200400" rtl="0" algn="l">
              <a:lnSpc>
                <a:spcPct val="100000"/>
              </a:lnSpc>
              <a:spcBef>
                <a:spcPts val="280"/>
              </a:spcBef>
              <a:spcAft>
                <a:spcPts val="0"/>
              </a:spcAft>
              <a:buClr>
                <a:schemeClr val="dk1"/>
              </a:buClr>
              <a:buSzPts val="1400"/>
              <a:buFont typeface="Arial"/>
              <a:buNone/>
              <a:defRPr sz="1400"/>
            </a:lvl7pPr>
            <a:lvl8pPr indent="-228600" lvl="7" marL="3657600" rtl="0" algn="l">
              <a:lnSpc>
                <a:spcPct val="100000"/>
              </a:lnSpc>
              <a:spcBef>
                <a:spcPts val="280"/>
              </a:spcBef>
              <a:spcAft>
                <a:spcPts val="0"/>
              </a:spcAft>
              <a:buClr>
                <a:schemeClr val="dk1"/>
              </a:buClr>
              <a:buSzPts val="1400"/>
              <a:buFont typeface="Arial"/>
              <a:buNone/>
              <a:defRPr sz="1400"/>
            </a:lvl8pPr>
            <a:lvl9pPr indent="-228600" lvl="8" marL="4114800" rtl="0" algn="l">
              <a:lnSpc>
                <a:spcPct val="100000"/>
              </a:lnSpc>
              <a:spcBef>
                <a:spcPts val="280"/>
              </a:spcBef>
              <a:spcAft>
                <a:spcPts val="0"/>
              </a:spcAft>
              <a:buClr>
                <a:schemeClr val="dk1"/>
              </a:buClr>
              <a:buSzPts val="1400"/>
              <a:buFont typeface="Arial"/>
              <a:buNone/>
              <a:defRPr sz="1400"/>
            </a:lvl9pPr>
          </a:lstStyle>
          <a:p/>
        </p:txBody>
      </p:sp>
      <p:sp>
        <p:nvSpPr>
          <p:cNvPr id="109" name="Google Shape;109;p17"/>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0" name="Google Shape;110;p17"/>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1" name="Google Shape;111;p17"/>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2" name="Shape 112"/>
        <p:cNvGrpSpPr/>
        <p:nvPr/>
      </p:nvGrpSpPr>
      <p:grpSpPr>
        <a:xfrm>
          <a:off x="0" y="0"/>
          <a:ext cx="0" cy="0"/>
          <a:chOff x="0" y="0"/>
          <a:chExt cx="0" cy="0"/>
        </a:xfrm>
      </p:grpSpPr>
      <p:sp>
        <p:nvSpPr>
          <p:cNvPr id="113" name="Google Shape;113;p18"/>
          <p:cNvSpPr txBox="1"/>
          <p:nvPr>
            <p:ph type="title"/>
          </p:nvPr>
        </p:nvSpPr>
        <p:spPr>
          <a:xfrm>
            <a:off x="365125" y="385763"/>
            <a:ext cx="6585000" cy="1600200"/>
          </a:xfrm>
          <a:prstGeom prst="rect">
            <a:avLst/>
          </a:prstGeom>
          <a:noFill/>
          <a:ln>
            <a:noFill/>
          </a:ln>
        </p:spPr>
        <p:txBody>
          <a:bodyPr anchorCtr="0" anchor="ctr"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4" name="Google Shape;114;p18"/>
          <p:cNvSpPr txBox="1"/>
          <p:nvPr>
            <p:ph idx="1" type="body"/>
          </p:nvPr>
        </p:nvSpPr>
        <p:spPr>
          <a:xfrm>
            <a:off x="365125" y="2239963"/>
            <a:ext cx="3216300" cy="6335700"/>
          </a:xfrm>
          <a:prstGeom prst="rect">
            <a:avLst/>
          </a:prstGeom>
          <a:noFill/>
          <a:ln>
            <a:noFill/>
          </a:ln>
        </p:spPr>
        <p:txBody>
          <a:bodyPr anchorCtr="0" anchor="t" bIns="48325" lIns="96650" spcFirstLastPara="1" rIns="96650" wrap="square" tIns="48325">
            <a:noAutofit/>
          </a:bodyPr>
          <a:lstStyle>
            <a:lvl1pPr indent="-406400" lvl="0" marL="457200" rtl="0" algn="l">
              <a:lnSpc>
                <a:spcPct val="100000"/>
              </a:lnSpc>
              <a:spcBef>
                <a:spcPts val="560"/>
              </a:spcBef>
              <a:spcAft>
                <a:spcPts val="0"/>
              </a:spcAft>
              <a:buClr>
                <a:schemeClr val="dk1"/>
              </a:buClr>
              <a:buSzPts val="2800"/>
              <a:buFont typeface="Arial"/>
              <a:buChar char="•"/>
              <a:defRPr sz="2800"/>
            </a:lvl1pPr>
            <a:lvl2pPr indent="-381000" lvl="1" marL="914400" rtl="0" algn="l">
              <a:lnSpc>
                <a:spcPct val="100000"/>
              </a:lnSpc>
              <a:spcBef>
                <a:spcPts val="480"/>
              </a:spcBef>
              <a:spcAft>
                <a:spcPts val="0"/>
              </a:spcAft>
              <a:buClr>
                <a:schemeClr val="dk1"/>
              </a:buClr>
              <a:buSzPts val="2400"/>
              <a:buFont typeface="Arial"/>
              <a:buChar char="–"/>
              <a:defRPr sz="2400"/>
            </a:lvl2pPr>
            <a:lvl3pPr indent="-355600" lvl="2" marL="1371600" rtl="0" algn="l">
              <a:lnSpc>
                <a:spcPct val="100000"/>
              </a:lnSpc>
              <a:spcBef>
                <a:spcPts val="400"/>
              </a:spcBef>
              <a:spcAft>
                <a:spcPts val="0"/>
              </a:spcAft>
              <a:buClr>
                <a:schemeClr val="dk1"/>
              </a:buClr>
              <a:buSzPts val="2000"/>
              <a:buFont typeface="Arial"/>
              <a:buChar char="•"/>
              <a:defRPr sz="2000"/>
            </a:lvl3pPr>
            <a:lvl4pPr indent="-342900" lvl="3" marL="1828800" rtl="0" algn="l">
              <a:lnSpc>
                <a:spcPct val="100000"/>
              </a:lnSpc>
              <a:spcBef>
                <a:spcPts val="360"/>
              </a:spcBef>
              <a:spcAft>
                <a:spcPts val="0"/>
              </a:spcAft>
              <a:buClr>
                <a:schemeClr val="dk1"/>
              </a:buClr>
              <a:buSzPts val="1800"/>
              <a:buFont typeface="Arial"/>
              <a:buChar char="–"/>
              <a:defRPr sz="1800"/>
            </a:lvl4pPr>
            <a:lvl5pPr indent="-342900" lvl="4" marL="2286000" rtl="0" algn="l">
              <a:lnSpc>
                <a:spcPct val="100000"/>
              </a:lnSpc>
              <a:spcBef>
                <a:spcPts val="360"/>
              </a:spcBef>
              <a:spcAft>
                <a:spcPts val="0"/>
              </a:spcAft>
              <a:buClr>
                <a:schemeClr val="dk1"/>
              </a:buClr>
              <a:buSzPts val="1800"/>
              <a:buFont typeface="Arial"/>
              <a:buChar char="»"/>
              <a:defRPr sz="1800"/>
            </a:lvl5pPr>
            <a:lvl6pPr indent="-342900" lvl="5" marL="2743200" rtl="0" algn="l">
              <a:lnSpc>
                <a:spcPct val="100000"/>
              </a:lnSpc>
              <a:spcBef>
                <a:spcPts val="360"/>
              </a:spcBef>
              <a:spcAft>
                <a:spcPts val="0"/>
              </a:spcAft>
              <a:buClr>
                <a:schemeClr val="dk1"/>
              </a:buClr>
              <a:buSzPts val="1800"/>
              <a:buFont typeface="Arial"/>
              <a:buChar char="»"/>
              <a:defRPr sz="1800"/>
            </a:lvl6pPr>
            <a:lvl7pPr indent="-342900" lvl="6" marL="3200400" rtl="0" algn="l">
              <a:lnSpc>
                <a:spcPct val="100000"/>
              </a:lnSpc>
              <a:spcBef>
                <a:spcPts val="360"/>
              </a:spcBef>
              <a:spcAft>
                <a:spcPts val="0"/>
              </a:spcAft>
              <a:buClr>
                <a:schemeClr val="dk1"/>
              </a:buClr>
              <a:buSzPts val="1800"/>
              <a:buFont typeface="Arial"/>
              <a:buChar char="»"/>
              <a:defRPr sz="1800"/>
            </a:lvl7pPr>
            <a:lvl8pPr indent="-342900" lvl="7" marL="3657600" rtl="0" algn="l">
              <a:lnSpc>
                <a:spcPct val="100000"/>
              </a:lnSpc>
              <a:spcBef>
                <a:spcPts val="360"/>
              </a:spcBef>
              <a:spcAft>
                <a:spcPts val="0"/>
              </a:spcAft>
              <a:buClr>
                <a:schemeClr val="dk1"/>
              </a:buClr>
              <a:buSzPts val="1800"/>
              <a:buFont typeface="Arial"/>
              <a:buChar char="»"/>
              <a:defRPr sz="1800"/>
            </a:lvl8pPr>
            <a:lvl9pPr indent="-342900" lvl="8" marL="4114800" rtl="0" algn="l">
              <a:lnSpc>
                <a:spcPct val="100000"/>
              </a:lnSpc>
              <a:spcBef>
                <a:spcPts val="360"/>
              </a:spcBef>
              <a:spcAft>
                <a:spcPts val="0"/>
              </a:spcAft>
              <a:buClr>
                <a:schemeClr val="dk1"/>
              </a:buClr>
              <a:buSzPts val="1800"/>
              <a:buFont typeface="Arial"/>
              <a:buChar char="»"/>
              <a:defRPr sz="1800"/>
            </a:lvl9pPr>
          </a:lstStyle>
          <a:p/>
        </p:txBody>
      </p:sp>
      <p:sp>
        <p:nvSpPr>
          <p:cNvPr id="115" name="Google Shape;115;p18"/>
          <p:cNvSpPr txBox="1"/>
          <p:nvPr>
            <p:ph idx="2" type="body"/>
          </p:nvPr>
        </p:nvSpPr>
        <p:spPr>
          <a:xfrm>
            <a:off x="3733800" y="2239963"/>
            <a:ext cx="3216300" cy="6335700"/>
          </a:xfrm>
          <a:prstGeom prst="rect">
            <a:avLst/>
          </a:prstGeom>
          <a:noFill/>
          <a:ln>
            <a:noFill/>
          </a:ln>
        </p:spPr>
        <p:txBody>
          <a:bodyPr anchorCtr="0" anchor="t" bIns="48325" lIns="96650" spcFirstLastPara="1" rIns="96650" wrap="square" tIns="48325">
            <a:noAutofit/>
          </a:bodyPr>
          <a:lstStyle>
            <a:lvl1pPr indent="-406400" lvl="0" marL="457200" rtl="0" algn="l">
              <a:lnSpc>
                <a:spcPct val="100000"/>
              </a:lnSpc>
              <a:spcBef>
                <a:spcPts val="560"/>
              </a:spcBef>
              <a:spcAft>
                <a:spcPts val="0"/>
              </a:spcAft>
              <a:buClr>
                <a:schemeClr val="dk1"/>
              </a:buClr>
              <a:buSzPts val="2800"/>
              <a:buFont typeface="Arial"/>
              <a:buChar char="•"/>
              <a:defRPr sz="2800"/>
            </a:lvl1pPr>
            <a:lvl2pPr indent="-381000" lvl="1" marL="914400" rtl="0" algn="l">
              <a:lnSpc>
                <a:spcPct val="100000"/>
              </a:lnSpc>
              <a:spcBef>
                <a:spcPts val="480"/>
              </a:spcBef>
              <a:spcAft>
                <a:spcPts val="0"/>
              </a:spcAft>
              <a:buClr>
                <a:schemeClr val="dk1"/>
              </a:buClr>
              <a:buSzPts val="2400"/>
              <a:buFont typeface="Arial"/>
              <a:buChar char="–"/>
              <a:defRPr sz="2400"/>
            </a:lvl2pPr>
            <a:lvl3pPr indent="-355600" lvl="2" marL="1371600" rtl="0" algn="l">
              <a:lnSpc>
                <a:spcPct val="100000"/>
              </a:lnSpc>
              <a:spcBef>
                <a:spcPts val="400"/>
              </a:spcBef>
              <a:spcAft>
                <a:spcPts val="0"/>
              </a:spcAft>
              <a:buClr>
                <a:schemeClr val="dk1"/>
              </a:buClr>
              <a:buSzPts val="2000"/>
              <a:buFont typeface="Arial"/>
              <a:buChar char="•"/>
              <a:defRPr sz="2000"/>
            </a:lvl3pPr>
            <a:lvl4pPr indent="-342900" lvl="3" marL="1828800" rtl="0" algn="l">
              <a:lnSpc>
                <a:spcPct val="100000"/>
              </a:lnSpc>
              <a:spcBef>
                <a:spcPts val="360"/>
              </a:spcBef>
              <a:spcAft>
                <a:spcPts val="0"/>
              </a:spcAft>
              <a:buClr>
                <a:schemeClr val="dk1"/>
              </a:buClr>
              <a:buSzPts val="1800"/>
              <a:buFont typeface="Arial"/>
              <a:buChar char="–"/>
              <a:defRPr sz="1800"/>
            </a:lvl4pPr>
            <a:lvl5pPr indent="-342900" lvl="4" marL="2286000" rtl="0" algn="l">
              <a:lnSpc>
                <a:spcPct val="100000"/>
              </a:lnSpc>
              <a:spcBef>
                <a:spcPts val="360"/>
              </a:spcBef>
              <a:spcAft>
                <a:spcPts val="0"/>
              </a:spcAft>
              <a:buClr>
                <a:schemeClr val="dk1"/>
              </a:buClr>
              <a:buSzPts val="1800"/>
              <a:buFont typeface="Arial"/>
              <a:buChar char="»"/>
              <a:defRPr sz="1800"/>
            </a:lvl5pPr>
            <a:lvl6pPr indent="-342900" lvl="5" marL="2743200" rtl="0" algn="l">
              <a:lnSpc>
                <a:spcPct val="100000"/>
              </a:lnSpc>
              <a:spcBef>
                <a:spcPts val="360"/>
              </a:spcBef>
              <a:spcAft>
                <a:spcPts val="0"/>
              </a:spcAft>
              <a:buClr>
                <a:schemeClr val="dk1"/>
              </a:buClr>
              <a:buSzPts val="1800"/>
              <a:buFont typeface="Arial"/>
              <a:buChar char="»"/>
              <a:defRPr sz="1800"/>
            </a:lvl6pPr>
            <a:lvl7pPr indent="-342900" lvl="6" marL="3200400" rtl="0" algn="l">
              <a:lnSpc>
                <a:spcPct val="100000"/>
              </a:lnSpc>
              <a:spcBef>
                <a:spcPts val="360"/>
              </a:spcBef>
              <a:spcAft>
                <a:spcPts val="0"/>
              </a:spcAft>
              <a:buClr>
                <a:schemeClr val="dk1"/>
              </a:buClr>
              <a:buSzPts val="1800"/>
              <a:buFont typeface="Arial"/>
              <a:buChar char="»"/>
              <a:defRPr sz="1800"/>
            </a:lvl7pPr>
            <a:lvl8pPr indent="-342900" lvl="7" marL="3657600" rtl="0" algn="l">
              <a:lnSpc>
                <a:spcPct val="100000"/>
              </a:lnSpc>
              <a:spcBef>
                <a:spcPts val="360"/>
              </a:spcBef>
              <a:spcAft>
                <a:spcPts val="0"/>
              </a:spcAft>
              <a:buClr>
                <a:schemeClr val="dk1"/>
              </a:buClr>
              <a:buSzPts val="1800"/>
              <a:buFont typeface="Arial"/>
              <a:buChar char="»"/>
              <a:defRPr sz="1800"/>
            </a:lvl8pPr>
            <a:lvl9pPr indent="-342900" lvl="8" marL="4114800" rtl="0" algn="l">
              <a:lnSpc>
                <a:spcPct val="100000"/>
              </a:lnSpc>
              <a:spcBef>
                <a:spcPts val="360"/>
              </a:spcBef>
              <a:spcAft>
                <a:spcPts val="0"/>
              </a:spcAft>
              <a:buClr>
                <a:schemeClr val="dk1"/>
              </a:buClr>
              <a:buSzPts val="1800"/>
              <a:buFont typeface="Arial"/>
              <a:buChar char="»"/>
              <a:defRPr sz="1800"/>
            </a:lvl9pPr>
          </a:lstStyle>
          <a:p/>
        </p:txBody>
      </p:sp>
      <p:sp>
        <p:nvSpPr>
          <p:cNvPr id="116" name="Google Shape;116;p18"/>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7" name="Google Shape;117;p18"/>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8" name="Google Shape;118;p18"/>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9" name="Shape 119"/>
        <p:cNvGrpSpPr/>
        <p:nvPr/>
      </p:nvGrpSpPr>
      <p:grpSpPr>
        <a:xfrm>
          <a:off x="0" y="0"/>
          <a:ext cx="0" cy="0"/>
          <a:chOff x="0" y="0"/>
          <a:chExt cx="0" cy="0"/>
        </a:xfrm>
      </p:grpSpPr>
      <p:sp>
        <p:nvSpPr>
          <p:cNvPr id="120" name="Google Shape;120;p19"/>
          <p:cNvSpPr txBox="1"/>
          <p:nvPr>
            <p:ph type="title"/>
          </p:nvPr>
        </p:nvSpPr>
        <p:spPr>
          <a:xfrm>
            <a:off x="365125" y="384175"/>
            <a:ext cx="6585000" cy="1600200"/>
          </a:xfrm>
          <a:prstGeom prst="rect">
            <a:avLst/>
          </a:prstGeom>
          <a:noFill/>
          <a:ln>
            <a:noFill/>
          </a:ln>
        </p:spPr>
        <p:txBody>
          <a:bodyPr anchorCtr="0" anchor="ctr"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19"/>
          <p:cNvSpPr txBox="1"/>
          <p:nvPr>
            <p:ph idx="1" type="body"/>
          </p:nvPr>
        </p:nvSpPr>
        <p:spPr>
          <a:xfrm>
            <a:off x="365125" y="2149475"/>
            <a:ext cx="3232200" cy="895500"/>
          </a:xfrm>
          <a:prstGeom prst="rect">
            <a:avLst/>
          </a:prstGeom>
          <a:noFill/>
          <a:ln>
            <a:noFill/>
          </a:ln>
        </p:spPr>
        <p:txBody>
          <a:bodyPr anchorCtr="0" anchor="b" bIns="48325" lIns="96650" spcFirstLastPara="1" rIns="96650" wrap="square" tIns="48325">
            <a:noAutofit/>
          </a:bodyPr>
          <a:lstStyle>
            <a:lvl1pPr indent="-228600" lvl="0" marL="457200" rtl="0" algn="l">
              <a:lnSpc>
                <a:spcPct val="100000"/>
              </a:lnSpc>
              <a:spcBef>
                <a:spcPts val="480"/>
              </a:spcBef>
              <a:spcAft>
                <a:spcPts val="0"/>
              </a:spcAft>
              <a:buClr>
                <a:schemeClr val="dk1"/>
              </a:buClr>
              <a:buSzPts val="2400"/>
              <a:buFont typeface="Arial"/>
              <a:buNone/>
              <a:defRPr b="1" sz="2400"/>
            </a:lvl1pPr>
            <a:lvl2pPr indent="-228600" lvl="1" marL="914400" rtl="0" algn="l">
              <a:lnSpc>
                <a:spcPct val="100000"/>
              </a:lnSpc>
              <a:spcBef>
                <a:spcPts val="400"/>
              </a:spcBef>
              <a:spcAft>
                <a:spcPts val="0"/>
              </a:spcAft>
              <a:buClr>
                <a:schemeClr val="dk1"/>
              </a:buClr>
              <a:buSzPts val="2000"/>
              <a:buFont typeface="Arial"/>
              <a:buNone/>
              <a:defRPr b="1" sz="2000"/>
            </a:lvl2pPr>
            <a:lvl3pPr indent="-228600" lvl="2" marL="1371600" rtl="0" algn="l">
              <a:lnSpc>
                <a:spcPct val="100000"/>
              </a:lnSpc>
              <a:spcBef>
                <a:spcPts val="360"/>
              </a:spcBef>
              <a:spcAft>
                <a:spcPts val="0"/>
              </a:spcAft>
              <a:buClr>
                <a:schemeClr val="dk1"/>
              </a:buClr>
              <a:buSzPts val="1800"/>
              <a:buFont typeface="Arial"/>
              <a:buNone/>
              <a:defRPr b="1" sz="1800"/>
            </a:lvl3pPr>
            <a:lvl4pPr indent="-228600" lvl="3" marL="1828800" rtl="0" algn="l">
              <a:lnSpc>
                <a:spcPct val="100000"/>
              </a:lnSpc>
              <a:spcBef>
                <a:spcPts val="320"/>
              </a:spcBef>
              <a:spcAft>
                <a:spcPts val="0"/>
              </a:spcAft>
              <a:buClr>
                <a:schemeClr val="dk1"/>
              </a:buClr>
              <a:buSzPts val="1600"/>
              <a:buFont typeface="Arial"/>
              <a:buNone/>
              <a:defRPr b="1" sz="1600"/>
            </a:lvl4pPr>
            <a:lvl5pPr indent="-228600" lvl="4" marL="2286000" rtl="0" algn="l">
              <a:lnSpc>
                <a:spcPct val="100000"/>
              </a:lnSpc>
              <a:spcBef>
                <a:spcPts val="320"/>
              </a:spcBef>
              <a:spcAft>
                <a:spcPts val="0"/>
              </a:spcAft>
              <a:buClr>
                <a:schemeClr val="dk1"/>
              </a:buClr>
              <a:buSzPts val="1600"/>
              <a:buFont typeface="Arial"/>
              <a:buNone/>
              <a:defRPr b="1" sz="1600"/>
            </a:lvl5pPr>
            <a:lvl6pPr indent="-228600" lvl="5" marL="2743200" rtl="0" algn="l">
              <a:lnSpc>
                <a:spcPct val="100000"/>
              </a:lnSpc>
              <a:spcBef>
                <a:spcPts val="320"/>
              </a:spcBef>
              <a:spcAft>
                <a:spcPts val="0"/>
              </a:spcAft>
              <a:buClr>
                <a:schemeClr val="dk1"/>
              </a:buClr>
              <a:buSzPts val="1600"/>
              <a:buFont typeface="Arial"/>
              <a:buNone/>
              <a:defRPr b="1" sz="1600"/>
            </a:lvl6pPr>
            <a:lvl7pPr indent="-228600" lvl="6" marL="3200400" rtl="0" algn="l">
              <a:lnSpc>
                <a:spcPct val="100000"/>
              </a:lnSpc>
              <a:spcBef>
                <a:spcPts val="320"/>
              </a:spcBef>
              <a:spcAft>
                <a:spcPts val="0"/>
              </a:spcAft>
              <a:buClr>
                <a:schemeClr val="dk1"/>
              </a:buClr>
              <a:buSzPts val="1600"/>
              <a:buFont typeface="Arial"/>
              <a:buNone/>
              <a:defRPr b="1" sz="1600"/>
            </a:lvl7pPr>
            <a:lvl8pPr indent="-228600" lvl="7" marL="3657600" rtl="0" algn="l">
              <a:lnSpc>
                <a:spcPct val="100000"/>
              </a:lnSpc>
              <a:spcBef>
                <a:spcPts val="320"/>
              </a:spcBef>
              <a:spcAft>
                <a:spcPts val="0"/>
              </a:spcAft>
              <a:buClr>
                <a:schemeClr val="dk1"/>
              </a:buClr>
              <a:buSzPts val="1600"/>
              <a:buFont typeface="Arial"/>
              <a:buNone/>
              <a:defRPr b="1" sz="1600"/>
            </a:lvl8pPr>
            <a:lvl9pPr indent="-228600" lvl="8" marL="4114800" rtl="0" algn="l">
              <a:lnSpc>
                <a:spcPct val="100000"/>
              </a:lnSpc>
              <a:spcBef>
                <a:spcPts val="320"/>
              </a:spcBef>
              <a:spcAft>
                <a:spcPts val="0"/>
              </a:spcAft>
              <a:buClr>
                <a:schemeClr val="dk1"/>
              </a:buClr>
              <a:buSzPts val="1600"/>
              <a:buFont typeface="Arial"/>
              <a:buNone/>
              <a:defRPr b="1" sz="1600"/>
            </a:lvl9pPr>
          </a:lstStyle>
          <a:p/>
        </p:txBody>
      </p:sp>
      <p:sp>
        <p:nvSpPr>
          <p:cNvPr id="122" name="Google Shape;122;p19"/>
          <p:cNvSpPr txBox="1"/>
          <p:nvPr>
            <p:ph idx="2" type="body"/>
          </p:nvPr>
        </p:nvSpPr>
        <p:spPr>
          <a:xfrm>
            <a:off x="365125" y="3044825"/>
            <a:ext cx="3232200" cy="5532300"/>
          </a:xfrm>
          <a:prstGeom prst="rect">
            <a:avLst/>
          </a:prstGeom>
          <a:noFill/>
          <a:ln>
            <a:noFill/>
          </a:ln>
        </p:spPr>
        <p:txBody>
          <a:bodyPr anchorCtr="0" anchor="t" bIns="48325" lIns="96650" spcFirstLastPara="1" rIns="96650" wrap="square" tIns="48325">
            <a:noAutofit/>
          </a:bodyPr>
          <a:lstStyle>
            <a:lvl1pPr indent="-381000" lvl="0" marL="457200" rtl="0" algn="l">
              <a:lnSpc>
                <a:spcPct val="100000"/>
              </a:lnSpc>
              <a:spcBef>
                <a:spcPts val="480"/>
              </a:spcBef>
              <a:spcAft>
                <a:spcPts val="0"/>
              </a:spcAft>
              <a:buClr>
                <a:schemeClr val="dk1"/>
              </a:buClr>
              <a:buSzPts val="2400"/>
              <a:buFont typeface="Arial"/>
              <a:buChar char="•"/>
              <a:defRPr sz="2400"/>
            </a:lvl1pPr>
            <a:lvl2pPr indent="-355600" lvl="1" marL="914400" rtl="0" algn="l">
              <a:lnSpc>
                <a:spcPct val="100000"/>
              </a:lnSpc>
              <a:spcBef>
                <a:spcPts val="400"/>
              </a:spcBef>
              <a:spcAft>
                <a:spcPts val="0"/>
              </a:spcAft>
              <a:buClr>
                <a:schemeClr val="dk1"/>
              </a:buClr>
              <a:buSzPts val="2000"/>
              <a:buFont typeface="Arial"/>
              <a:buChar char="–"/>
              <a:defRPr sz="2000"/>
            </a:lvl2pPr>
            <a:lvl3pPr indent="-342900" lvl="2" marL="1371600" rtl="0" algn="l">
              <a:lnSpc>
                <a:spcPct val="100000"/>
              </a:lnSpc>
              <a:spcBef>
                <a:spcPts val="360"/>
              </a:spcBef>
              <a:spcAft>
                <a:spcPts val="0"/>
              </a:spcAft>
              <a:buClr>
                <a:schemeClr val="dk1"/>
              </a:buClr>
              <a:buSzPts val="1800"/>
              <a:buFont typeface="Arial"/>
              <a:buChar char="•"/>
              <a:defRPr sz="1800"/>
            </a:lvl3pPr>
            <a:lvl4pPr indent="-330200" lvl="3" marL="1828800" rtl="0" algn="l">
              <a:lnSpc>
                <a:spcPct val="100000"/>
              </a:lnSpc>
              <a:spcBef>
                <a:spcPts val="320"/>
              </a:spcBef>
              <a:spcAft>
                <a:spcPts val="0"/>
              </a:spcAft>
              <a:buClr>
                <a:schemeClr val="dk1"/>
              </a:buClr>
              <a:buSzPts val="1600"/>
              <a:buFont typeface="Arial"/>
              <a:buChar char="–"/>
              <a:defRPr sz="1600"/>
            </a:lvl4pPr>
            <a:lvl5pPr indent="-330200" lvl="4" marL="2286000" rtl="0" algn="l">
              <a:lnSpc>
                <a:spcPct val="100000"/>
              </a:lnSpc>
              <a:spcBef>
                <a:spcPts val="320"/>
              </a:spcBef>
              <a:spcAft>
                <a:spcPts val="0"/>
              </a:spcAft>
              <a:buClr>
                <a:schemeClr val="dk1"/>
              </a:buClr>
              <a:buSzPts val="1600"/>
              <a:buFont typeface="Arial"/>
              <a:buChar char="»"/>
              <a:defRPr sz="1600"/>
            </a:lvl5pPr>
            <a:lvl6pPr indent="-330200" lvl="5" marL="2743200" rtl="0" algn="l">
              <a:lnSpc>
                <a:spcPct val="100000"/>
              </a:lnSpc>
              <a:spcBef>
                <a:spcPts val="320"/>
              </a:spcBef>
              <a:spcAft>
                <a:spcPts val="0"/>
              </a:spcAft>
              <a:buClr>
                <a:schemeClr val="dk1"/>
              </a:buClr>
              <a:buSzPts val="1600"/>
              <a:buFont typeface="Arial"/>
              <a:buChar char="»"/>
              <a:defRPr sz="1600"/>
            </a:lvl6pPr>
            <a:lvl7pPr indent="-330200" lvl="6" marL="3200400" rtl="0" algn="l">
              <a:lnSpc>
                <a:spcPct val="100000"/>
              </a:lnSpc>
              <a:spcBef>
                <a:spcPts val="320"/>
              </a:spcBef>
              <a:spcAft>
                <a:spcPts val="0"/>
              </a:spcAft>
              <a:buClr>
                <a:schemeClr val="dk1"/>
              </a:buClr>
              <a:buSzPts val="1600"/>
              <a:buFont typeface="Arial"/>
              <a:buChar char="»"/>
              <a:defRPr sz="1600"/>
            </a:lvl7pPr>
            <a:lvl8pPr indent="-330200" lvl="7" marL="3657600" rtl="0" algn="l">
              <a:lnSpc>
                <a:spcPct val="100000"/>
              </a:lnSpc>
              <a:spcBef>
                <a:spcPts val="320"/>
              </a:spcBef>
              <a:spcAft>
                <a:spcPts val="0"/>
              </a:spcAft>
              <a:buClr>
                <a:schemeClr val="dk1"/>
              </a:buClr>
              <a:buSzPts val="1600"/>
              <a:buFont typeface="Arial"/>
              <a:buChar char="»"/>
              <a:defRPr sz="1600"/>
            </a:lvl8pPr>
            <a:lvl9pPr indent="-330200" lvl="8" marL="4114800" rtl="0" algn="l">
              <a:lnSpc>
                <a:spcPct val="100000"/>
              </a:lnSpc>
              <a:spcBef>
                <a:spcPts val="320"/>
              </a:spcBef>
              <a:spcAft>
                <a:spcPts val="0"/>
              </a:spcAft>
              <a:buClr>
                <a:schemeClr val="dk1"/>
              </a:buClr>
              <a:buSzPts val="1600"/>
              <a:buFont typeface="Arial"/>
              <a:buChar char="»"/>
              <a:defRPr sz="1600"/>
            </a:lvl9pPr>
          </a:lstStyle>
          <a:p/>
        </p:txBody>
      </p:sp>
      <p:sp>
        <p:nvSpPr>
          <p:cNvPr id="123" name="Google Shape;123;p19"/>
          <p:cNvSpPr txBox="1"/>
          <p:nvPr>
            <p:ph idx="3" type="body"/>
          </p:nvPr>
        </p:nvSpPr>
        <p:spPr>
          <a:xfrm>
            <a:off x="3716338" y="2149475"/>
            <a:ext cx="3233700" cy="895500"/>
          </a:xfrm>
          <a:prstGeom prst="rect">
            <a:avLst/>
          </a:prstGeom>
          <a:noFill/>
          <a:ln>
            <a:noFill/>
          </a:ln>
        </p:spPr>
        <p:txBody>
          <a:bodyPr anchorCtr="0" anchor="b" bIns="48325" lIns="96650" spcFirstLastPara="1" rIns="96650" wrap="square" tIns="48325">
            <a:noAutofit/>
          </a:bodyPr>
          <a:lstStyle>
            <a:lvl1pPr indent="-228600" lvl="0" marL="457200" rtl="0" algn="l">
              <a:lnSpc>
                <a:spcPct val="100000"/>
              </a:lnSpc>
              <a:spcBef>
                <a:spcPts val="480"/>
              </a:spcBef>
              <a:spcAft>
                <a:spcPts val="0"/>
              </a:spcAft>
              <a:buClr>
                <a:schemeClr val="dk1"/>
              </a:buClr>
              <a:buSzPts val="2400"/>
              <a:buFont typeface="Arial"/>
              <a:buNone/>
              <a:defRPr b="1" sz="2400"/>
            </a:lvl1pPr>
            <a:lvl2pPr indent="-228600" lvl="1" marL="914400" rtl="0" algn="l">
              <a:lnSpc>
                <a:spcPct val="100000"/>
              </a:lnSpc>
              <a:spcBef>
                <a:spcPts val="400"/>
              </a:spcBef>
              <a:spcAft>
                <a:spcPts val="0"/>
              </a:spcAft>
              <a:buClr>
                <a:schemeClr val="dk1"/>
              </a:buClr>
              <a:buSzPts val="2000"/>
              <a:buFont typeface="Arial"/>
              <a:buNone/>
              <a:defRPr b="1" sz="2000"/>
            </a:lvl2pPr>
            <a:lvl3pPr indent="-228600" lvl="2" marL="1371600" rtl="0" algn="l">
              <a:lnSpc>
                <a:spcPct val="100000"/>
              </a:lnSpc>
              <a:spcBef>
                <a:spcPts val="360"/>
              </a:spcBef>
              <a:spcAft>
                <a:spcPts val="0"/>
              </a:spcAft>
              <a:buClr>
                <a:schemeClr val="dk1"/>
              </a:buClr>
              <a:buSzPts val="1800"/>
              <a:buFont typeface="Arial"/>
              <a:buNone/>
              <a:defRPr b="1" sz="1800"/>
            </a:lvl3pPr>
            <a:lvl4pPr indent="-228600" lvl="3" marL="1828800" rtl="0" algn="l">
              <a:lnSpc>
                <a:spcPct val="100000"/>
              </a:lnSpc>
              <a:spcBef>
                <a:spcPts val="320"/>
              </a:spcBef>
              <a:spcAft>
                <a:spcPts val="0"/>
              </a:spcAft>
              <a:buClr>
                <a:schemeClr val="dk1"/>
              </a:buClr>
              <a:buSzPts val="1600"/>
              <a:buFont typeface="Arial"/>
              <a:buNone/>
              <a:defRPr b="1" sz="1600"/>
            </a:lvl4pPr>
            <a:lvl5pPr indent="-228600" lvl="4" marL="2286000" rtl="0" algn="l">
              <a:lnSpc>
                <a:spcPct val="100000"/>
              </a:lnSpc>
              <a:spcBef>
                <a:spcPts val="320"/>
              </a:spcBef>
              <a:spcAft>
                <a:spcPts val="0"/>
              </a:spcAft>
              <a:buClr>
                <a:schemeClr val="dk1"/>
              </a:buClr>
              <a:buSzPts val="1600"/>
              <a:buFont typeface="Arial"/>
              <a:buNone/>
              <a:defRPr b="1" sz="1600"/>
            </a:lvl5pPr>
            <a:lvl6pPr indent="-228600" lvl="5" marL="2743200" rtl="0" algn="l">
              <a:lnSpc>
                <a:spcPct val="100000"/>
              </a:lnSpc>
              <a:spcBef>
                <a:spcPts val="320"/>
              </a:spcBef>
              <a:spcAft>
                <a:spcPts val="0"/>
              </a:spcAft>
              <a:buClr>
                <a:schemeClr val="dk1"/>
              </a:buClr>
              <a:buSzPts val="1600"/>
              <a:buFont typeface="Arial"/>
              <a:buNone/>
              <a:defRPr b="1" sz="1600"/>
            </a:lvl6pPr>
            <a:lvl7pPr indent="-228600" lvl="6" marL="3200400" rtl="0" algn="l">
              <a:lnSpc>
                <a:spcPct val="100000"/>
              </a:lnSpc>
              <a:spcBef>
                <a:spcPts val="320"/>
              </a:spcBef>
              <a:spcAft>
                <a:spcPts val="0"/>
              </a:spcAft>
              <a:buClr>
                <a:schemeClr val="dk1"/>
              </a:buClr>
              <a:buSzPts val="1600"/>
              <a:buFont typeface="Arial"/>
              <a:buNone/>
              <a:defRPr b="1" sz="1600"/>
            </a:lvl7pPr>
            <a:lvl8pPr indent="-228600" lvl="7" marL="3657600" rtl="0" algn="l">
              <a:lnSpc>
                <a:spcPct val="100000"/>
              </a:lnSpc>
              <a:spcBef>
                <a:spcPts val="320"/>
              </a:spcBef>
              <a:spcAft>
                <a:spcPts val="0"/>
              </a:spcAft>
              <a:buClr>
                <a:schemeClr val="dk1"/>
              </a:buClr>
              <a:buSzPts val="1600"/>
              <a:buFont typeface="Arial"/>
              <a:buNone/>
              <a:defRPr b="1" sz="1600"/>
            </a:lvl8pPr>
            <a:lvl9pPr indent="-228600" lvl="8" marL="4114800" rtl="0" algn="l">
              <a:lnSpc>
                <a:spcPct val="100000"/>
              </a:lnSpc>
              <a:spcBef>
                <a:spcPts val="320"/>
              </a:spcBef>
              <a:spcAft>
                <a:spcPts val="0"/>
              </a:spcAft>
              <a:buClr>
                <a:schemeClr val="dk1"/>
              </a:buClr>
              <a:buSzPts val="1600"/>
              <a:buFont typeface="Arial"/>
              <a:buNone/>
              <a:defRPr b="1" sz="1600"/>
            </a:lvl9pPr>
          </a:lstStyle>
          <a:p/>
        </p:txBody>
      </p:sp>
      <p:sp>
        <p:nvSpPr>
          <p:cNvPr id="124" name="Google Shape;124;p19"/>
          <p:cNvSpPr txBox="1"/>
          <p:nvPr>
            <p:ph idx="4" type="body"/>
          </p:nvPr>
        </p:nvSpPr>
        <p:spPr>
          <a:xfrm>
            <a:off x="3716338" y="3044825"/>
            <a:ext cx="3233700" cy="5532300"/>
          </a:xfrm>
          <a:prstGeom prst="rect">
            <a:avLst/>
          </a:prstGeom>
          <a:noFill/>
          <a:ln>
            <a:noFill/>
          </a:ln>
        </p:spPr>
        <p:txBody>
          <a:bodyPr anchorCtr="0" anchor="t" bIns="48325" lIns="96650" spcFirstLastPara="1" rIns="96650" wrap="square" tIns="48325">
            <a:noAutofit/>
          </a:bodyPr>
          <a:lstStyle>
            <a:lvl1pPr indent="-381000" lvl="0" marL="457200" rtl="0" algn="l">
              <a:lnSpc>
                <a:spcPct val="100000"/>
              </a:lnSpc>
              <a:spcBef>
                <a:spcPts val="480"/>
              </a:spcBef>
              <a:spcAft>
                <a:spcPts val="0"/>
              </a:spcAft>
              <a:buClr>
                <a:schemeClr val="dk1"/>
              </a:buClr>
              <a:buSzPts val="2400"/>
              <a:buFont typeface="Arial"/>
              <a:buChar char="•"/>
              <a:defRPr sz="2400"/>
            </a:lvl1pPr>
            <a:lvl2pPr indent="-355600" lvl="1" marL="914400" rtl="0" algn="l">
              <a:lnSpc>
                <a:spcPct val="100000"/>
              </a:lnSpc>
              <a:spcBef>
                <a:spcPts val="400"/>
              </a:spcBef>
              <a:spcAft>
                <a:spcPts val="0"/>
              </a:spcAft>
              <a:buClr>
                <a:schemeClr val="dk1"/>
              </a:buClr>
              <a:buSzPts val="2000"/>
              <a:buFont typeface="Arial"/>
              <a:buChar char="–"/>
              <a:defRPr sz="2000"/>
            </a:lvl2pPr>
            <a:lvl3pPr indent="-342900" lvl="2" marL="1371600" rtl="0" algn="l">
              <a:lnSpc>
                <a:spcPct val="100000"/>
              </a:lnSpc>
              <a:spcBef>
                <a:spcPts val="360"/>
              </a:spcBef>
              <a:spcAft>
                <a:spcPts val="0"/>
              </a:spcAft>
              <a:buClr>
                <a:schemeClr val="dk1"/>
              </a:buClr>
              <a:buSzPts val="1800"/>
              <a:buFont typeface="Arial"/>
              <a:buChar char="•"/>
              <a:defRPr sz="1800"/>
            </a:lvl3pPr>
            <a:lvl4pPr indent="-330200" lvl="3" marL="1828800" rtl="0" algn="l">
              <a:lnSpc>
                <a:spcPct val="100000"/>
              </a:lnSpc>
              <a:spcBef>
                <a:spcPts val="320"/>
              </a:spcBef>
              <a:spcAft>
                <a:spcPts val="0"/>
              </a:spcAft>
              <a:buClr>
                <a:schemeClr val="dk1"/>
              </a:buClr>
              <a:buSzPts val="1600"/>
              <a:buFont typeface="Arial"/>
              <a:buChar char="–"/>
              <a:defRPr sz="1600"/>
            </a:lvl4pPr>
            <a:lvl5pPr indent="-330200" lvl="4" marL="2286000" rtl="0" algn="l">
              <a:lnSpc>
                <a:spcPct val="100000"/>
              </a:lnSpc>
              <a:spcBef>
                <a:spcPts val="320"/>
              </a:spcBef>
              <a:spcAft>
                <a:spcPts val="0"/>
              </a:spcAft>
              <a:buClr>
                <a:schemeClr val="dk1"/>
              </a:buClr>
              <a:buSzPts val="1600"/>
              <a:buFont typeface="Arial"/>
              <a:buChar char="»"/>
              <a:defRPr sz="1600"/>
            </a:lvl5pPr>
            <a:lvl6pPr indent="-330200" lvl="5" marL="2743200" rtl="0" algn="l">
              <a:lnSpc>
                <a:spcPct val="100000"/>
              </a:lnSpc>
              <a:spcBef>
                <a:spcPts val="320"/>
              </a:spcBef>
              <a:spcAft>
                <a:spcPts val="0"/>
              </a:spcAft>
              <a:buClr>
                <a:schemeClr val="dk1"/>
              </a:buClr>
              <a:buSzPts val="1600"/>
              <a:buFont typeface="Arial"/>
              <a:buChar char="»"/>
              <a:defRPr sz="1600"/>
            </a:lvl6pPr>
            <a:lvl7pPr indent="-330200" lvl="6" marL="3200400" rtl="0" algn="l">
              <a:lnSpc>
                <a:spcPct val="100000"/>
              </a:lnSpc>
              <a:spcBef>
                <a:spcPts val="320"/>
              </a:spcBef>
              <a:spcAft>
                <a:spcPts val="0"/>
              </a:spcAft>
              <a:buClr>
                <a:schemeClr val="dk1"/>
              </a:buClr>
              <a:buSzPts val="1600"/>
              <a:buFont typeface="Arial"/>
              <a:buChar char="»"/>
              <a:defRPr sz="1600"/>
            </a:lvl7pPr>
            <a:lvl8pPr indent="-330200" lvl="7" marL="3657600" rtl="0" algn="l">
              <a:lnSpc>
                <a:spcPct val="100000"/>
              </a:lnSpc>
              <a:spcBef>
                <a:spcPts val="320"/>
              </a:spcBef>
              <a:spcAft>
                <a:spcPts val="0"/>
              </a:spcAft>
              <a:buClr>
                <a:schemeClr val="dk1"/>
              </a:buClr>
              <a:buSzPts val="1600"/>
              <a:buFont typeface="Arial"/>
              <a:buChar char="»"/>
              <a:defRPr sz="1600"/>
            </a:lvl8pPr>
            <a:lvl9pPr indent="-330200" lvl="8" marL="4114800" rtl="0" algn="l">
              <a:lnSpc>
                <a:spcPct val="100000"/>
              </a:lnSpc>
              <a:spcBef>
                <a:spcPts val="320"/>
              </a:spcBef>
              <a:spcAft>
                <a:spcPts val="0"/>
              </a:spcAft>
              <a:buClr>
                <a:schemeClr val="dk1"/>
              </a:buClr>
              <a:buSzPts val="1600"/>
              <a:buFont typeface="Arial"/>
              <a:buChar char="»"/>
              <a:defRPr sz="1600"/>
            </a:lvl9pPr>
          </a:lstStyle>
          <a:p/>
        </p:txBody>
      </p:sp>
      <p:sp>
        <p:nvSpPr>
          <p:cNvPr id="125" name="Google Shape;125;p19"/>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6" name="Google Shape;126;p19"/>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7" name="Google Shape;127;p19"/>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8" name="Shape 128"/>
        <p:cNvGrpSpPr/>
        <p:nvPr/>
      </p:nvGrpSpPr>
      <p:grpSpPr>
        <a:xfrm>
          <a:off x="0" y="0"/>
          <a:ext cx="0" cy="0"/>
          <a:chOff x="0" y="0"/>
          <a:chExt cx="0" cy="0"/>
        </a:xfrm>
      </p:grpSpPr>
      <p:sp>
        <p:nvSpPr>
          <p:cNvPr id="129" name="Google Shape;129;p20"/>
          <p:cNvSpPr txBox="1"/>
          <p:nvPr>
            <p:ph type="title"/>
          </p:nvPr>
        </p:nvSpPr>
        <p:spPr>
          <a:xfrm>
            <a:off x="365125" y="385763"/>
            <a:ext cx="6585000" cy="1600200"/>
          </a:xfrm>
          <a:prstGeom prst="rect">
            <a:avLst/>
          </a:prstGeom>
          <a:noFill/>
          <a:ln>
            <a:noFill/>
          </a:ln>
        </p:spPr>
        <p:txBody>
          <a:bodyPr anchorCtr="0" anchor="ctr"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 name="Google Shape;130;p20"/>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1" name="Google Shape;131;p20"/>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2" name="Google Shape;132;p20"/>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3" name="Shape 133"/>
        <p:cNvGrpSpPr/>
        <p:nvPr/>
      </p:nvGrpSpPr>
      <p:grpSpPr>
        <a:xfrm>
          <a:off x="0" y="0"/>
          <a:ext cx="0" cy="0"/>
          <a:chOff x="0" y="0"/>
          <a:chExt cx="0" cy="0"/>
        </a:xfrm>
      </p:grpSpPr>
      <p:sp>
        <p:nvSpPr>
          <p:cNvPr id="134" name="Google Shape;134;p21"/>
          <p:cNvSpPr txBox="1"/>
          <p:nvPr>
            <p:ph type="title"/>
          </p:nvPr>
        </p:nvSpPr>
        <p:spPr>
          <a:xfrm>
            <a:off x="365125" y="382588"/>
            <a:ext cx="2406600" cy="1627200"/>
          </a:xfrm>
          <a:prstGeom prst="rect">
            <a:avLst/>
          </a:prstGeom>
          <a:noFill/>
          <a:ln>
            <a:noFill/>
          </a:ln>
        </p:spPr>
        <p:txBody>
          <a:bodyPr anchorCtr="0" anchor="b" bIns="48325" lIns="96650" spcFirstLastPara="1" rIns="96650" wrap="square" tIns="48325">
            <a:noAutofit/>
          </a:bodyPr>
          <a:lstStyle>
            <a:lvl1pPr lvl="0" rtl="0" algn="l">
              <a:lnSpc>
                <a:spcPct val="100000"/>
              </a:lnSpc>
              <a:spcBef>
                <a:spcPts val="0"/>
              </a:spcBef>
              <a:spcAft>
                <a:spcPts val="0"/>
              </a:spcAft>
              <a:buSzPts val="1400"/>
              <a:buNone/>
              <a:defRPr b="1" sz="20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5" name="Google Shape;135;p21"/>
          <p:cNvSpPr txBox="1"/>
          <p:nvPr>
            <p:ph idx="1" type="body"/>
          </p:nvPr>
        </p:nvSpPr>
        <p:spPr>
          <a:xfrm>
            <a:off x="2860675" y="382588"/>
            <a:ext cx="4089300" cy="8194800"/>
          </a:xfrm>
          <a:prstGeom prst="rect">
            <a:avLst/>
          </a:prstGeom>
          <a:noFill/>
          <a:ln>
            <a:noFill/>
          </a:ln>
        </p:spPr>
        <p:txBody>
          <a:bodyPr anchorCtr="0" anchor="t" bIns="48325" lIns="96650" spcFirstLastPara="1" rIns="96650" wrap="square" tIns="48325">
            <a:noAutofit/>
          </a:bodyPr>
          <a:lstStyle>
            <a:lvl1pPr indent="-431800" lvl="0" marL="457200" rtl="0" algn="l">
              <a:lnSpc>
                <a:spcPct val="100000"/>
              </a:lnSpc>
              <a:spcBef>
                <a:spcPts val="640"/>
              </a:spcBef>
              <a:spcAft>
                <a:spcPts val="0"/>
              </a:spcAft>
              <a:buClr>
                <a:schemeClr val="dk1"/>
              </a:buClr>
              <a:buSzPts val="3200"/>
              <a:buFont typeface="Arial"/>
              <a:buChar char="•"/>
              <a:defRPr sz="3200"/>
            </a:lvl1pPr>
            <a:lvl2pPr indent="-406400" lvl="1" marL="914400" rtl="0" algn="l">
              <a:lnSpc>
                <a:spcPct val="100000"/>
              </a:lnSpc>
              <a:spcBef>
                <a:spcPts val="560"/>
              </a:spcBef>
              <a:spcAft>
                <a:spcPts val="0"/>
              </a:spcAft>
              <a:buClr>
                <a:schemeClr val="dk1"/>
              </a:buClr>
              <a:buSzPts val="2800"/>
              <a:buFont typeface="Arial"/>
              <a:buChar char="–"/>
              <a:defRPr sz="2800"/>
            </a:lvl2pPr>
            <a:lvl3pPr indent="-381000" lvl="2" marL="1371600" rtl="0" algn="l">
              <a:lnSpc>
                <a:spcPct val="100000"/>
              </a:lnSpc>
              <a:spcBef>
                <a:spcPts val="480"/>
              </a:spcBef>
              <a:spcAft>
                <a:spcPts val="0"/>
              </a:spcAft>
              <a:buClr>
                <a:schemeClr val="dk1"/>
              </a:buClr>
              <a:buSzPts val="2400"/>
              <a:buFont typeface="Arial"/>
              <a:buChar char="•"/>
              <a:defRPr sz="2400"/>
            </a:lvl3pPr>
            <a:lvl4pPr indent="-355600" lvl="3" marL="1828800" rtl="0" algn="l">
              <a:lnSpc>
                <a:spcPct val="100000"/>
              </a:lnSpc>
              <a:spcBef>
                <a:spcPts val="400"/>
              </a:spcBef>
              <a:spcAft>
                <a:spcPts val="0"/>
              </a:spcAft>
              <a:buClr>
                <a:schemeClr val="dk1"/>
              </a:buClr>
              <a:buSzPts val="2000"/>
              <a:buFont typeface="Arial"/>
              <a:buChar char="–"/>
              <a:defRPr sz="2000"/>
            </a:lvl4pPr>
            <a:lvl5pPr indent="-355600" lvl="4" marL="2286000" rtl="0" algn="l">
              <a:lnSpc>
                <a:spcPct val="100000"/>
              </a:lnSpc>
              <a:spcBef>
                <a:spcPts val="400"/>
              </a:spcBef>
              <a:spcAft>
                <a:spcPts val="0"/>
              </a:spcAft>
              <a:buClr>
                <a:schemeClr val="dk1"/>
              </a:buClr>
              <a:buSzPts val="2000"/>
              <a:buFont typeface="Arial"/>
              <a:buChar char="»"/>
              <a:defRPr sz="2000"/>
            </a:lvl5pPr>
            <a:lvl6pPr indent="-355600" lvl="5" marL="2743200" rtl="0" algn="l">
              <a:lnSpc>
                <a:spcPct val="100000"/>
              </a:lnSpc>
              <a:spcBef>
                <a:spcPts val="400"/>
              </a:spcBef>
              <a:spcAft>
                <a:spcPts val="0"/>
              </a:spcAft>
              <a:buClr>
                <a:schemeClr val="dk1"/>
              </a:buClr>
              <a:buSzPts val="2000"/>
              <a:buFont typeface="Arial"/>
              <a:buChar char="»"/>
              <a:defRPr sz="2000"/>
            </a:lvl6pPr>
            <a:lvl7pPr indent="-355600" lvl="6" marL="3200400" rtl="0" algn="l">
              <a:lnSpc>
                <a:spcPct val="100000"/>
              </a:lnSpc>
              <a:spcBef>
                <a:spcPts val="400"/>
              </a:spcBef>
              <a:spcAft>
                <a:spcPts val="0"/>
              </a:spcAft>
              <a:buClr>
                <a:schemeClr val="dk1"/>
              </a:buClr>
              <a:buSzPts val="2000"/>
              <a:buFont typeface="Arial"/>
              <a:buChar char="»"/>
              <a:defRPr sz="2000"/>
            </a:lvl7pPr>
            <a:lvl8pPr indent="-355600" lvl="7" marL="3657600" rtl="0" algn="l">
              <a:lnSpc>
                <a:spcPct val="100000"/>
              </a:lnSpc>
              <a:spcBef>
                <a:spcPts val="400"/>
              </a:spcBef>
              <a:spcAft>
                <a:spcPts val="0"/>
              </a:spcAft>
              <a:buClr>
                <a:schemeClr val="dk1"/>
              </a:buClr>
              <a:buSzPts val="2000"/>
              <a:buFont typeface="Arial"/>
              <a:buChar char="»"/>
              <a:defRPr sz="2000"/>
            </a:lvl8pPr>
            <a:lvl9pPr indent="-355600" lvl="8" marL="4114800" rtl="0" algn="l">
              <a:lnSpc>
                <a:spcPct val="100000"/>
              </a:lnSpc>
              <a:spcBef>
                <a:spcPts val="400"/>
              </a:spcBef>
              <a:spcAft>
                <a:spcPts val="0"/>
              </a:spcAft>
              <a:buClr>
                <a:schemeClr val="dk1"/>
              </a:buClr>
              <a:buSzPts val="2000"/>
              <a:buFont typeface="Arial"/>
              <a:buChar char="»"/>
              <a:defRPr sz="2000"/>
            </a:lvl9pPr>
          </a:lstStyle>
          <a:p/>
        </p:txBody>
      </p:sp>
      <p:sp>
        <p:nvSpPr>
          <p:cNvPr id="136" name="Google Shape;136;p21"/>
          <p:cNvSpPr txBox="1"/>
          <p:nvPr>
            <p:ph idx="2" type="body"/>
          </p:nvPr>
        </p:nvSpPr>
        <p:spPr>
          <a:xfrm>
            <a:off x="365125" y="2009775"/>
            <a:ext cx="2406600" cy="6567600"/>
          </a:xfrm>
          <a:prstGeom prst="rect">
            <a:avLst/>
          </a:prstGeom>
          <a:noFill/>
          <a:ln>
            <a:noFill/>
          </a:ln>
        </p:spPr>
        <p:txBody>
          <a:bodyPr anchorCtr="0" anchor="t" bIns="48325" lIns="96650" spcFirstLastPara="1" rIns="96650" wrap="square" tIns="48325">
            <a:noAutofit/>
          </a:bodyPr>
          <a:lstStyle>
            <a:lvl1pPr indent="-228600" lvl="0" marL="457200" rtl="0" algn="l">
              <a:lnSpc>
                <a:spcPct val="100000"/>
              </a:lnSpc>
              <a:spcBef>
                <a:spcPts val="280"/>
              </a:spcBef>
              <a:spcAft>
                <a:spcPts val="0"/>
              </a:spcAft>
              <a:buClr>
                <a:schemeClr val="dk1"/>
              </a:buClr>
              <a:buSzPts val="1400"/>
              <a:buFont typeface="Arial"/>
              <a:buNone/>
              <a:defRPr sz="1400"/>
            </a:lvl1pPr>
            <a:lvl2pPr indent="-228600" lvl="1" marL="914400" rtl="0" algn="l">
              <a:lnSpc>
                <a:spcPct val="100000"/>
              </a:lnSpc>
              <a:spcBef>
                <a:spcPts val="240"/>
              </a:spcBef>
              <a:spcAft>
                <a:spcPts val="0"/>
              </a:spcAft>
              <a:buClr>
                <a:schemeClr val="dk1"/>
              </a:buClr>
              <a:buSzPts val="1200"/>
              <a:buFont typeface="Arial"/>
              <a:buNone/>
              <a:defRPr sz="1200"/>
            </a:lvl2pPr>
            <a:lvl3pPr indent="-228600" lvl="2" marL="1371600" rtl="0" algn="l">
              <a:lnSpc>
                <a:spcPct val="100000"/>
              </a:lnSpc>
              <a:spcBef>
                <a:spcPts val="200"/>
              </a:spcBef>
              <a:spcAft>
                <a:spcPts val="0"/>
              </a:spcAft>
              <a:buClr>
                <a:schemeClr val="dk1"/>
              </a:buClr>
              <a:buSzPts val="1000"/>
              <a:buFont typeface="Arial"/>
              <a:buNone/>
              <a:defRPr sz="1000"/>
            </a:lvl3pPr>
            <a:lvl4pPr indent="-228600" lvl="3" marL="1828800" rtl="0" algn="l">
              <a:lnSpc>
                <a:spcPct val="100000"/>
              </a:lnSpc>
              <a:spcBef>
                <a:spcPts val="180"/>
              </a:spcBef>
              <a:spcAft>
                <a:spcPts val="0"/>
              </a:spcAft>
              <a:buClr>
                <a:schemeClr val="dk1"/>
              </a:buClr>
              <a:buSzPts val="900"/>
              <a:buFont typeface="Arial"/>
              <a:buNone/>
              <a:defRPr sz="900"/>
            </a:lvl4pPr>
            <a:lvl5pPr indent="-228600" lvl="4" marL="2286000" rtl="0" algn="l">
              <a:lnSpc>
                <a:spcPct val="100000"/>
              </a:lnSpc>
              <a:spcBef>
                <a:spcPts val="180"/>
              </a:spcBef>
              <a:spcAft>
                <a:spcPts val="0"/>
              </a:spcAft>
              <a:buClr>
                <a:schemeClr val="dk1"/>
              </a:buClr>
              <a:buSzPts val="900"/>
              <a:buFont typeface="Arial"/>
              <a:buNone/>
              <a:defRPr sz="900"/>
            </a:lvl5pPr>
            <a:lvl6pPr indent="-228600" lvl="5" marL="2743200" rtl="0" algn="l">
              <a:lnSpc>
                <a:spcPct val="100000"/>
              </a:lnSpc>
              <a:spcBef>
                <a:spcPts val="180"/>
              </a:spcBef>
              <a:spcAft>
                <a:spcPts val="0"/>
              </a:spcAft>
              <a:buClr>
                <a:schemeClr val="dk1"/>
              </a:buClr>
              <a:buSzPts val="900"/>
              <a:buFont typeface="Arial"/>
              <a:buNone/>
              <a:defRPr sz="900"/>
            </a:lvl6pPr>
            <a:lvl7pPr indent="-228600" lvl="6" marL="3200400" rtl="0" algn="l">
              <a:lnSpc>
                <a:spcPct val="100000"/>
              </a:lnSpc>
              <a:spcBef>
                <a:spcPts val="180"/>
              </a:spcBef>
              <a:spcAft>
                <a:spcPts val="0"/>
              </a:spcAft>
              <a:buClr>
                <a:schemeClr val="dk1"/>
              </a:buClr>
              <a:buSzPts val="900"/>
              <a:buFont typeface="Arial"/>
              <a:buNone/>
              <a:defRPr sz="900"/>
            </a:lvl7pPr>
            <a:lvl8pPr indent="-228600" lvl="7" marL="3657600" rtl="0" algn="l">
              <a:lnSpc>
                <a:spcPct val="100000"/>
              </a:lnSpc>
              <a:spcBef>
                <a:spcPts val="180"/>
              </a:spcBef>
              <a:spcAft>
                <a:spcPts val="0"/>
              </a:spcAft>
              <a:buClr>
                <a:schemeClr val="dk1"/>
              </a:buClr>
              <a:buSzPts val="900"/>
              <a:buFont typeface="Arial"/>
              <a:buNone/>
              <a:defRPr sz="900"/>
            </a:lvl8pPr>
            <a:lvl9pPr indent="-228600" lvl="8" marL="4114800" rtl="0" algn="l">
              <a:lnSpc>
                <a:spcPct val="100000"/>
              </a:lnSpc>
              <a:spcBef>
                <a:spcPts val="180"/>
              </a:spcBef>
              <a:spcAft>
                <a:spcPts val="0"/>
              </a:spcAft>
              <a:buClr>
                <a:schemeClr val="dk1"/>
              </a:buClr>
              <a:buSzPts val="900"/>
              <a:buFont typeface="Arial"/>
              <a:buNone/>
              <a:defRPr sz="900"/>
            </a:lvl9pPr>
          </a:lstStyle>
          <a:p/>
        </p:txBody>
      </p:sp>
      <p:sp>
        <p:nvSpPr>
          <p:cNvPr id="137" name="Google Shape;137;p21"/>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8" name="Google Shape;138;p21"/>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9" name="Google Shape;139;p21"/>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549275" y="2982913"/>
            <a:ext cx="6216650" cy="2057400"/>
          </a:xfrm>
          <a:prstGeom prst="rect">
            <a:avLst/>
          </a:prstGeom>
          <a:noFill/>
          <a:ln>
            <a:noFill/>
          </a:ln>
        </p:spPr>
        <p:txBody>
          <a:bodyPr anchorCtr="0" anchor="ctr" bIns="48325" lIns="96650" spcFirstLastPara="1" rIns="96650" wrap="square" tIns="483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1" name="Google Shape;21;p3"/>
          <p:cNvSpPr txBox="1"/>
          <p:nvPr>
            <p:ph idx="1" type="subTitle"/>
          </p:nvPr>
        </p:nvSpPr>
        <p:spPr>
          <a:xfrm>
            <a:off x="1096963" y="5440363"/>
            <a:ext cx="5121275" cy="2454275"/>
          </a:xfrm>
          <a:prstGeom prst="rect">
            <a:avLst/>
          </a:prstGeom>
          <a:noFill/>
          <a:ln>
            <a:noFill/>
          </a:ln>
        </p:spPr>
        <p:txBody>
          <a:bodyPr anchorCtr="0" anchor="t" bIns="48325" lIns="96650" spcFirstLastPara="1" rIns="96650" wrap="square" tIns="48325">
            <a:noAutofit/>
          </a:bodyPr>
          <a:lstStyle>
            <a:lvl1pPr lvl="0" algn="ctr">
              <a:spcBef>
                <a:spcPts val="680"/>
              </a:spcBef>
              <a:spcAft>
                <a:spcPts val="0"/>
              </a:spcAft>
              <a:buClr>
                <a:schemeClr val="dk1"/>
              </a:buClr>
              <a:buSzPts val="3400"/>
              <a:buFont typeface="Arial"/>
              <a:buNone/>
              <a:defRPr/>
            </a:lvl1pPr>
            <a:lvl2pPr lvl="1" algn="ctr">
              <a:spcBef>
                <a:spcPts val="600"/>
              </a:spcBef>
              <a:spcAft>
                <a:spcPts val="0"/>
              </a:spcAft>
              <a:buClr>
                <a:schemeClr val="dk1"/>
              </a:buClr>
              <a:buSzPts val="3000"/>
              <a:buFont typeface="Arial"/>
              <a:buNone/>
              <a:defRPr/>
            </a:lvl2pPr>
            <a:lvl3pPr lvl="2" algn="ctr">
              <a:spcBef>
                <a:spcPts val="500"/>
              </a:spcBef>
              <a:spcAft>
                <a:spcPts val="0"/>
              </a:spcAft>
              <a:buClr>
                <a:schemeClr val="dk1"/>
              </a:buClr>
              <a:buSzPts val="2500"/>
              <a:buFont typeface="Arial"/>
              <a:buNone/>
              <a:defRPr/>
            </a:lvl3pPr>
            <a:lvl4pPr lvl="3" algn="ctr">
              <a:spcBef>
                <a:spcPts val="420"/>
              </a:spcBef>
              <a:spcAft>
                <a:spcPts val="0"/>
              </a:spcAft>
              <a:buClr>
                <a:schemeClr val="dk1"/>
              </a:buClr>
              <a:buSzPts val="2100"/>
              <a:buFont typeface="Arial"/>
              <a:buNone/>
              <a:defRPr/>
            </a:lvl4pPr>
            <a:lvl5pPr lvl="4" algn="ctr">
              <a:spcBef>
                <a:spcPts val="420"/>
              </a:spcBef>
              <a:spcAft>
                <a:spcPts val="0"/>
              </a:spcAft>
              <a:buClr>
                <a:schemeClr val="dk1"/>
              </a:buClr>
              <a:buSzPts val="2100"/>
              <a:buFont typeface="Arial"/>
              <a:buNone/>
              <a:defRPr/>
            </a:lvl5pPr>
            <a:lvl6pPr lvl="5" algn="ctr">
              <a:spcBef>
                <a:spcPts val="420"/>
              </a:spcBef>
              <a:spcAft>
                <a:spcPts val="0"/>
              </a:spcAft>
              <a:buClr>
                <a:schemeClr val="dk1"/>
              </a:buClr>
              <a:buSzPts val="2100"/>
              <a:buFont typeface="Arial"/>
              <a:buNone/>
              <a:defRPr/>
            </a:lvl6pPr>
            <a:lvl7pPr lvl="6" algn="ctr">
              <a:spcBef>
                <a:spcPts val="420"/>
              </a:spcBef>
              <a:spcAft>
                <a:spcPts val="0"/>
              </a:spcAft>
              <a:buClr>
                <a:schemeClr val="dk1"/>
              </a:buClr>
              <a:buSzPts val="2100"/>
              <a:buFont typeface="Arial"/>
              <a:buNone/>
              <a:defRPr/>
            </a:lvl7pPr>
            <a:lvl8pPr lvl="7" algn="ctr">
              <a:spcBef>
                <a:spcPts val="420"/>
              </a:spcBef>
              <a:spcAft>
                <a:spcPts val="0"/>
              </a:spcAft>
              <a:buClr>
                <a:schemeClr val="dk1"/>
              </a:buClr>
              <a:buSzPts val="2100"/>
              <a:buFont typeface="Arial"/>
              <a:buNone/>
              <a:defRPr/>
            </a:lvl8pPr>
            <a:lvl9pPr lvl="8" algn="ctr">
              <a:spcBef>
                <a:spcPts val="420"/>
              </a:spcBef>
              <a:spcAft>
                <a:spcPts val="0"/>
              </a:spcAft>
              <a:buClr>
                <a:schemeClr val="dk1"/>
              </a:buClr>
              <a:buSzPts val="2100"/>
              <a:buFont typeface="Arial"/>
              <a:buNone/>
              <a:defRPr/>
            </a:lvl9pPr>
          </a:lstStyle>
          <a:p/>
        </p:txBody>
      </p:sp>
      <p:sp>
        <p:nvSpPr>
          <p:cNvPr id="22" name="Google Shape;22;p3"/>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3"/>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0" name="Shape 140"/>
        <p:cNvGrpSpPr/>
        <p:nvPr/>
      </p:nvGrpSpPr>
      <p:grpSpPr>
        <a:xfrm>
          <a:off x="0" y="0"/>
          <a:ext cx="0" cy="0"/>
          <a:chOff x="0" y="0"/>
          <a:chExt cx="0" cy="0"/>
        </a:xfrm>
      </p:grpSpPr>
      <p:sp>
        <p:nvSpPr>
          <p:cNvPr id="141" name="Google Shape;141;p22"/>
          <p:cNvSpPr txBox="1"/>
          <p:nvPr>
            <p:ph type="title"/>
          </p:nvPr>
        </p:nvSpPr>
        <p:spPr>
          <a:xfrm>
            <a:off x="1433513" y="6721475"/>
            <a:ext cx="4389300" cy="792300"/>
          </a:xfrm>
          <a:prstGeom prst="rect">
            <a:avLst/>
          </a:prstGeom>
          <a:noFill/>
          <a:ln>
            <a:noFill/>
          </a:ln>
        </p:spPr>
        <p:txBody>
          <a:bodyPr anchorCtr="0" anchor="b" bIns="48325" lIns="96650" spcFirstLastPara="1" rIns="96650" wrap="square" tIns="48325">
            <a:noAutofit/>
          </a:bodyPr>
          <a:lstStyle>
            <a:lvl1pPr lvl="0" rtl="0" algn="l">
              <a:lnSpc>
                <a:spcPct val="100000"/>
              </a:lnSpc>
              <a:spcBef>
                <a:spcPts val="0"/>
              </a:spcBef>
              <a:spcAft>
                <a:spcPts val="0"/>
              </a:spcAft>
              <a:buSzPts val="1400"/>
              <a:buNone/>
              <a:defRPr b="1" sz="20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2" name="Google Shape;142;p22"/>
          <p:cNvSpPr/>
          <p:nvPr>
            <p:ph idx="2" type="pic"/>
          </p:nvPr>
        </p:nvSpPr>
        <p:spPr>
          <a:xfrm>
            <a:off x="1433513" y="857250"/>
            <a:ext cx="4389300" cy="5760900"/>
          </a:xfrm>
          <a:prstGeom prst="rect">
            <a:avLst/>
          </a:prstGeom>
          <a:noFill/>
          <a:ln>
            <a:noFill/>
          </a:ln>
        </p:spPr>
      </p:sp>
      <p:sp>
        <p:nvSpPr>
          <p:cNvPr id="143" name="Google Shape;143;p22"/>
          <p:cNvSpPr txBox="1"/>
          <p:nvPr>
            <p:ph idx="1" type="body"/>
          </p:nvPr>
        </p:nvSpPr>
        <p:spPr>
          <a:xfrm>
            <a:off x="1433513" y="7513638"/>
            <a:ext cx="4389300" cy="1127100"/>
          </a:xfrm>
          <a:prstGeom prst="rect">
            <a:avLst/>
          </a:prstGeom>
          <a:noFill/>
          <a:ln>
            <a:noFill/>
          </a:ln>
        </p:spPr>
        <p:txBody>
          <a:bodyPr anchorCtr="0" anchor="t" bIns="48325" lIns="96650" spcFirstLastPara="1" rIns="96650" wrap="square" tIns="48325">
            <a:noAutofit/>
          </a:bodyPr>
          <a:lstStyle>
            <a:lvl1pPr indent="-228600" lvl="0" marL="457200" rtl="0" algn="l">
              <a:lnSpc>
                <a:spcPct val="100000"/>
              </a:lnSpc>
              <a:spcBef>
                <a:spcPts val="280"/>
              </a:spcBef>
              <a:spcAft>
                <a:spcPts val="0"/>
              </a:spcAft>
              <a:buClr>
                <a:schemeClr val="dk1"/>
              </a:buClr>
              <a:buSzPts val="1400"/>
              <a:buFont typeface="Arial"/>
              <a:buNone/>
              <a:defRPr sz="1400"/>
            </a:lvl1pPr>
            <a:lvl2pPr indent="-228600" lvl="1" marL="914400" rtl="0" algn="l">
              <a:lnSpc>
                <a:spcPct val="100000"/>
              </a:lnSpc>
              <a:spcBef>
                <a:spcPts val="240"/>
              </a:spcBef>
              <a:spcAft>
                <a:spcPts val="0"/>
              </a:spcAft>
              <a:buClr>
                <a:schemeClr val="dk1"/>
              </a:buClr>
              <a:buSzPts val="1200"/>
              <a:buFont typeface="Arial"/>
              <a:buNone/>
              <a:defRPr sz="1200"/>
            </a:lvl2pPr>
            <a:lvl3pPr indent="-228600" lvl="2" marL="1371600" rtl="0" algn="l">
              <a:lnSpc>
                <a:spcPct val="100000"/>
              </a:lnSpc>
              <a:spcBef>
                <a:spcPts val="200"/>
              </a:spcBef>
              <a:spcAft>
                <a:spcPts val="0"/>
              </a:spcAft>
              <a:buClr>
                <a:schemeClr val="dk1"/>
              </a:buClr>
              <a:buSzPts val="1000"/>
              <a:buFont typeface="Arial"/>
              <a:buNone/>
              <a:defRPr sz="1000"/>
            </a:lvl3pPr>
            <a:lvl4pPr indent="-228600" lvl="3" marL="1828800" rtl="0" algn="l">
              <a:lnSpc>
                <a:spcPct val="100000"/>
              </a:lnSpc>
              <a:spcBef>
                <a:spcPts val="180"/>
              </a:spcBef>
              <a:spcAft>
                <a:spcPts val="0"/>
              </a:spcAft>
              <a:buClr>
                <a:schemeClr val="dk1"/>
              </a:buClr>
              <a:buSzPts val="900"/>
              <a:buFont typeface="Arial"/>
              <a:buNone/>
              <a:defRPr sz="900"/>
            </a:lvl4pPr>
            <a:lvl5pPr indent="-228600" lvl="4" marL="2286000" rtl="0" algn="l">
              <a:lnSpc>
                <a:spcPct val="100000"/>
              </a:lnSpc>
              <a:spcBef>
                <a:spcPts val="180"/>
              </a:spcBef>
              <a:spcAft>
                <a:spcPts val="0"/>
              </a:spcAft>
              <a:buClr>
                <a:schemeClr val="dk1"/>
              </a:buClr>
              <a:buSzPts val="900"/>
              <a:buFont typeface="Arial"/>
              <a:buNone/>
              <a:defRPr sz="900"/>
            </a:lvl5pPr>
            <a:lvl6pPr indent="-228600" lvl="5" marL="2743200" rtl="0" algn="l">
              <a:lnSpc>
                <a:spcPct val="100000"/>
              </a:lnSpc>
              <a:spcBef>
                <a:spcPts val="180"/>
              </a:spcBef>
              <a:spcAft>
                <a:spcPts val="0"/>
              </a:spcAft>
              <a:buClr>
                <a:schemeClr val="dk1"/>
              </a:buClr>
              <a:buSzPts val="900"/>
              <a:buFont typeface="Arial"/>
              <a:buNone/>
              <a:defRPr sz="900"/>
            </a:lvl6pPr>
            <a:lvl7pPr indent="-228600" lvl="6" marL="3200400" rtl="0" algn="l">
              <a:lnSpc>
                <a:spcPct val="100000"/>
              </a:lnSpc>
              <a:spcBef>
                <a:spcPts val="180"/>
              </a:spcBef>
              <a:spcAft>
                <a:spcPts val="0"/>
              </a:spcAft>
              <a:buClr>
                <a:schemeClr val="dk1"/>
              </a:buClr>
              <a:buSzPts val="900"/>
              <a:buFont typeface="Arial"/>
              <a:buNone/>
              <a:defRPr sz="900"/>
            </a:lvl7pPr>
            <a:lvl8pPr indent="-228600" lvl="7" marL="3657600" rtl="0" algn="l">
              <a:lnSpc>
                <a:spcPct val="100000"/>
              </a:lnSpc>
              <a:spcBef>
                <a:spcPts val="180"/>
              </a:spcBef>
              <a:spcAft>
                <a:spcPts val="0"/>
              </a:spcAft>
              <a:buClr>
                <a:schemeClr val="dk1"/>
              </a:buClr>
              <a:buSzPts val="900"/>
              <a:buFont typeface="Arial"/>
              <a:buNone/>
              <a:defRPr sz="900"/>
            </a:lvl8pPr>
            <a:lvl9pPr indent="-228600" lvl="8" marL="4114800" rtl="0" algn="l">
              <a:lnSpc>
                <a:spcPct val="100000"/>
              </a:lnSpc>
              <a:spcBef>
                <a:spcPts val="180"/>
              </a:spcBef>
              <a:spcAft>
                <a:spcPts val="0"/>
              </a:spcAft>
              <a:buClr>
                <a:schemeClr val="dk1"/>
              </a:buClr>
              <a:buSzPts val="900"/>
              <a:buFont typeface="Arial"/>
              <a:buNone/>
              <a:defRPr sz="900"/>
            </a:lvl9pPr>
          </a:lstStyle>
          <a:p/>
        </p:txBody>
      </p:sp>
      <p:sp>
        <p:nvSpPr>
          <p:cNvPr id="144" name="Google Shape;144;p22"/>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5" name="Google Shape;145;p22"/>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6" name="Google Shape;146;p22"/>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7" name="Shape 147"/>
        <p:cNvGrpSpPr/>
        <p:nvPr/>
      </p:nvGrpSpPr>
      <p:grpSpPr>
        <a:xfrm>
          <a:off x="0" y="0"/>
          <a:ext cx="0" cy="0"/>
          <a:chOff x="0" y="0"/>
          <a:chExt cx="0" cy="0"/>
        </a:xfrm>
      </p:grpSpPr>
      <p:sp>
        <p:nvSpPr>
          <p:cNvPr id="148" name="Google Shape;148;p23"/>
          <p:cNvSpPr txBox="1"/>
          <p:nvPr>
            <p:ph type="title"/>
          </p:nvPr>
        </p:nvSpPr>
        <p:spPr>
          <a:xfrm>
            <a:off x="365125" y="385763"/>
            <a:ext cx="6585000" cy="1600200"/>
          </a:xfrm>
          <a:prstGeom prst="rect">
            <a:avLst/>
          </a:prstGeom>
          <a:noFill/>
          <a:ln>
            <a:noFill/>
          </a:ln>
        </p:spPr>
        <p:txBody>
          <a:bodyPr anchorCtr="0" anchor="ctr"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 name="Google Shape;149;p23"/>
          <p:cNvSpPr txBox="1"/>
          <p:nvPr>
            <p:ph idx="1" type="body"/>
          </p:nvPr>
        </p:nvSpPr>
        <p:spPr>
          <a:xfrm rot="5400000">
            <a:off x="489725" y="2115313"/>
            <a:ext cx="6335700" cy="6585000"/>
          </a:xfrm>
          <a:prstGeom prst="rect">
            <a:avLst/>
          </a:prstGeom>
          <a:noFill/>
          <a:ln>
            <a:noFill/>
          </a:ln>
        </p:spPr>
        <p:txBody>
          <a:bodyPr anchorCtr="0" anchor="t" bIns="48325" lIns="96650" spcFirstLastPara="1" rIns="96650" wrap="square" tIns="48325">
            <a:noAutofit/>
          </a:bodyPr>
          <a:lstStyle>
            <a:lvl1pPr indent="-342900" lvl="0" marL="457200" rtl="0" algn="l">
              <a:lnSpc>
                <a:spcPct val="100000"/>
              </a:lnSpc>
              <a:spcBef>
                <a:spcPts val="360"/>
              </a:spcBef>
              <a:spcAft>
                <a:spcPts val="0"/>
              </a:spcAft>
              <a:buClr>
                <a:schemeClr val="dk1"/>
              </a:buClr>
              <a:buSzPts val="1800"/>
              <a:buChar char="•"/>
              <a:defRPr/>
            </a:lvl1pPr>
            <a:lvl2pPr indent="-342900" lvl="1" marL="914400" rtl="0" algn="l">
              <a:lnSpc>
                <a:spcPct val="100000"/>
              </a:lnSpc>
              <a:spcBef>
                <a:spcPts val="360"/>
              </a:spcBef>
              <a:spcAft>
                <a:spcPts val="0"/>
              </a:spcAft>
              <a:buClr>
                <a:schemeClr val="dk1"/>
              </a:buClr>
              <a:buSzPts val="1800"/>
              <a:buChar char="–"/>
              <a:defRPr/>
            </a:lvl2pPr>
            <a:lvl3pPr indent="-342900" lvl="2" marL="1371600" rtl="0" algn="l">
              <a:lnSpc>
                <a:spcPct val="100000"/>
              </a:lnSpc>
              <a:spcBef>
                <a:spcPts val="360"/>
              </a:spcBef>
              <a:spcAft>
                <a:spcPts val="0"/>
              </a:spcAft>
              <a:buClr>
                <a:schemeClr val="dk1"/>
              </a:buClr>
              <a:buSzPts val="1800"/>
              <a:buChar char="•"/>
              <a:defRPr/>
            </a:lvl3pPr>
            <a:lvl4pPr indent="-342900" lvl="3" marL="1828800" rtl="0" algn="l">
              <a:lnSpc>
                <a:spcPct val="100000"/>
              </a:lnSpc>
              <a:spcBef>
                <a:spcPts val="360"/>
              </a:spcBef>
              <a:spcAft>
                <a:spcPts val="0"/>
              </a:spcAft>
              <a:buClr>
                <a:schemeClr val="dk1"/>
              </a:buClr>
              <a:buSzPts val="1800"/>
              <a:buChar char="–"/>
              <a:defRPr/>
            </a:lvl4pPr>
            <a:lvl5pPr indent="-342900" lvl="4" marL="2286000" rtl="0" algn="l">
              <a:lnSpc>
                <a:spcPct val="100000"/>
              </a:lnSpc>
              <a:spcBef>
                <a:spcPts val="360"/>
              </a:spcBef>
              <a:spcAft>
                <a:spcPts val="0"/>
              </a:spcAft>
              <a:buClr>
                <a:schemeClr val="dk1"/>
              </a:buClr>
              <a:buSzPts val="1800"/>
              <a:buChar char="»"/>
              <a:defRPr/>
            </a:lvl5pPr>
            <a:lvl6pPr indent="-342900" lvl="5" marL="2743200" rtl="0" algn="l">
              <a:lnSpc>
                <a:spcPct val="100000"/>
              </a:lnSpc>
              <a:spcBef>
                <a:spcPts val="360"/>
              </a:spcBef>
              <a:spcAft>
                <a:spcPts val="0"/>
              </a:spcAft>
              <a:buClr>
                <a:schemeClr val="dk1"/>
              </a:buClr>
              <a:buSzPts val="1800"/>
              <a:buChar char="»"/>
              <a:defRPr/>
            </a:lvl6pPr>
            <a:lvl7pPr indent="-342900" lvl="6" marL="3200400" rtl="0" algn="l">
              <a:lnSpc>
                <a:spcPct val="100000"/>
              </a:lnSpc>
              <a:spcBef>
                <a:spcPts val="360"/>
              </a:spcBef>
              <a:spcAft>
                <a:spcPts val="0"/>
              </a:spcAft>
              <a:buClr>
                <a:schemeClr val="dk1"/>
              </a:buClr>
              <a:buSzPts val="1800"/>
              <a:buChar char="»"/>
              <a:defRPr/>
            </a:lvl7pPr>
            <a:lvl8pPr indent="-342900" lvl="7" marL="3657600" rtl="0" algn="l">
              <a:lnSpc>
                <a:spcPct val="100000"/>
              </a:lnSpc>
              <a:spcBef>
                <a:spcPts val="360"/>
              </a:spcBef>
              <a:spcAft>
                <a:spcPts val="0"/>
              </a:spcAft>
              <a:buClr>
                <a:schemeClr val="dk1"/>
              </a:buClr>
              <a:buSzPts val="1800"/>
              <a:buChar char="»"/>
              <a:defRPr/>
            </a:lvl8pPr>
            <a:lvl9pPr indent="-342900" lvl="8" marL="4114800" rtl="0" algn="l">
              <a:lnSpc>
                <a:spcPct val="100000"/>
              </a:lnSpc>
              <a:spcBef>
                <a:spcPts val="360"/>
              </a:spcBef>
              <a:spcAft>
                <a:spcPts val="0"/>
              </a:spcAft>
              <a:buClr>
                <a:schemeClr val="dk1"/>
              </a:buClr>
              <a:buSzPts val="1800"/>
              <a:buChar char="»"/>
              <a:defRPr/>
            </a:lvl9pPr>
          </a:lstStyle>
          <a:p/>
        </p:txBody>
      </p:sp>
      <p:sp>
        <p:nvSpPr>
          <p:cNvPr id="150" name="Google Shape;150;p23"/>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1" name="Google Shape;151;p23"/>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2" name="Google Shape;152;p23"/>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3" name="Shape 153"/>
        <p:cNvGrpSpPr/>
        <p:nvPr/>
      </p:nvGrpSpPr>
      <p:grpSpPr>
        <a:xfrm>
          <a:off x="0" y="0"/>
          <a:ext cx="0" cy="0"/>
          <a:chOff x="0" y="0"/>
          <a:chExt cx="0" cy="0"/>
        </a:xfrm>
      </p:grpSpPr>
      <p:sp>
        <p:nvSpPr>
          <p:cNvPr id="154" name="Google Shape;154;p24"/>
          <p:cNvSpPr txBox="1"/>
          <p:nvPr>
            <p:ph type="title"/>
          </p:nvPr>
        </p:nvSpPr>
        <p:spPr>
          <a:xfrm rot="5400000">
            <a:off x="2032024" y="3657713"/>
            <a:ext cx="8190000" cy="1646100"/>
          </a:xfrm>
          <a:prstGeom prst="rect">
            <a:avLst/>
          </a:prstGeom>
          <a:noFill/>
          <a:ln>
            <a:noFill/>
          </a:ln>
        </p:spPr>
        <p:txBody>
          <a:bodyPr anchorCtr="0" anchor="ctr"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24"/>
          <p:cNvSpPr txBox="1"/>
          <p:nvPr>
            <p:ph idx="1" type="body"/>
          </p:nvPr>
        </p:nvSpPr>
        <p:spPr>
          <a:xfrm rot="5400000">
            <a:off x="-1336662" y="2087664"/>
            <a:ext cx="8190000" cy="4786200"/>
          </a:xfrm>
          <a:prstGeom prst="rect">
            <a:avLst/>
          </a:prstGeom>
          <a:noFill/>
          <a:ln>
            <a:noFill/>
          </a:ln>
        </p:spPr>
        <p:txBody>
          <a:bodyPr anchorCtr="0" anchor="t" bIns="48325" lIns="96650" spcFirstLastPara="1" rIns="96650" wrap="square" tIns="48325">
            <a:noAutofit/>
          </a:bodyPr>
          <a:lstStyle>
            <a:lvl1pPr indent="-342900" lvl="0" marL="457200" rtl="0" algn="l">
              <a:lnSpc>
                <a:spcPct val="100000"/>
              </a:lnSpc>
              <a:spcBef>
                <a:spcPts val="360"/>
              </a:spcBef>
              <a:spcAft>
                <a:spcPts val="0"/>
              </a:spcAft>
              <a:buClr>
                <a:schemeClr val="dk1"/>
              </a:buClr>
              <a:buSzPts val="1800"/>
              <a:buChar char="•"/>
              <a:defRPr/>
            </a:lvl1pPr>
            <a:lvl2pPr indent="-342900" lvl="1" marL="914400" rtl="0" algn="l">
              <a:lnSpc>
                <a:spcPct val="100000"/>
              </a:lnSpc>
              <a:spcBef>
                <a:spcPts val="360"/>
              </a:spcBef>
              <a:spcAft>
                <a:spcPts val="0"/>
              </a:spcAft>
              <a:buClr>
                <a:schemeClr val="dk1"/>
              </a:buClr>
              <a:buSzPts val="1800"/>
              <a:buChar char="–"/>
              <a:defRPr/>
            </a:lvl2pPr>
            <a:lvl3pPr indent="-342900" lvl="2" marL="1371600" rtl="0" algn="l">
              <a:lnSpc>
                <a:spcPct val="100000"/>
              </a:lnSpc>
              <a:spcBef>
                <a:spcPts val="360"/>
              </a:spcBef>
              <a:spcAft>
                <a:spcPts val="0"/>
              </a:spcAft>
              <a:buClr>
                <a:schemeClr val="dk1"/>
              </a:buClr>
              <a:buSzPts val="1800"/>
              <a:buChar char="•"/>
              <a:defRPr/>
            </a:lvl3pPr>
            <a:lvl4pPr indent="-342900" lvl="3" marL="1828800" rtl="0" algn="l">
              <a:lnSpc>
                <a:spcPct val="100000"/>
              </a:lnSpc>
              <a:spcBef>
                <a:spcPts val="360"/>
              </a:spcBef>
              <a:spcAft>
                <a:spcPts val="0"/>
              </a:spcAft>
              <a:buClr>
                <a:schemeClr val="dk1"/>
              </a:buClr>
              <a:buSzPts val="1800"/>
              <a:buChar char="–"/>
              <a:defRPr/>
            </a:lvl4pPr>
            <a:lvl5pPr indent="-342900" lvl="4" marL="2286000" rtl="0" algn="l">
              <a:lnSpc>
                <a:spcPct val="100000"/>
              </a:lnSpc>
              <a:spcBef>
                <a:spcPts val="360"/>
              </a:spcBef>
              <a:spcAft>
                <a:spcPts val="0"/>
              </a:spcAft>
              <a:buClr>
                <a:schemeClr val="dk1"/>
              </a:buClr>
              <a:buSzPts val="1800"/>
              <a:buChar char="»"/>
              <a:defRPr/>
            </a:lvl5pPr>
            <a:lvl6pPr indent="-342900" lvl="5" marL="2743200" rtl="0" algn="l">
              <a:lnSpc>
                <a:spcPct val="100000"/>
              </a:lnSpc>
              <a:spcBef>
                <a:spcPts val="360"/>
              </a:spcBef>
              <a:spcAft>
                <a:spcPts val="0"/>
              </a:spcAft>
              <a:buClr>
                <a:schemeClr val="dk1"/>
              </a:buClr>
              <a:buSzPts val="1800"/>
              <a:buChar char="»"/>
              <a:defRPr/>
            </a:lvl6pPr>
            <a:lvl7pPr indent="-342900" lvl="6" marL="3200400" rtl="0" algn="l">
              <a:lnSpc>
                <a:spcPct val="100000"/>
              </a:lnSpc>
              <a:spcBef>
                <a:spcPts val="360"/>
              </a:spcBef>
              <a:spcAft>
                <a:spcPts val="0"/>
              </a:spcAft>
              <a:buClr>
                <a:schemeClr val="dk1"/>
              </a:buClr>
              <a:buSzPts val="1800"/>
              <a:buChar char="»"/>
              <a:defRPr/>
            </a:lvl7pPr>
            <a:lvl8pPr indent="-342900" lvl="7" marL="3657600" rtl="0" algn="l">
              <a:lnSpc>
                <a:spcPct val="100000"/>
              </a:lnSpc>
              <a:spcBef>
                <a:spcPts val="360"/>
              </a:spcBef>
              <a:spcAft>
                <a:spcPts val="0"/>
              </a:spcAft>
              <a:buClr>
                <a:schemeClr val="dk1"/>
              </a:buClr>
              <a:buSzPts val="1800"/>
              <a:buChar char="»"/>
              <a:defRPr/>
            </a:lvl8pPr>
            <a:lvl9pPr indent="-342900" lvl="8" marL="4114800" rtl="0" algn="l">
              <a:lnSpc>
                <a:spcPct val="100000"/>
              </a:lnSpc>
              <a:spcBef>
                <a:spcPts val="360"/>
              </a:spcBef>
              <a:spcAft>
                <a:spcPts val="0"/>
              </a:spcAft>
              <a:buClr>
                <a:schemeClr val="dk1"/>
              </a:buClr>
              <a:buSzPts val="1800"/>
              <a:buChar char="»"/>
              <a:defRPr/>
            </a:lvl9pPr>
          </a:lstStyle>
          <a:p/>
        </p:txBody>
      </p:sp>
      <p:sp>
        <p:nvSpPr>
          <p:cNvPr id="156" name="Google Shape;156;p24"/>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7" name="Google Shape;157;p24"/>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8" name="Google Shape;158;p24"/>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159" name="Shape 159"/>
        <p:cNvGrpSpPr/>
        <p:nvPr/>
      </p:nvGrpSpPr>
      <p:grpSpPr>
        <a:xfrm>
          <a:off x="0" y="0"/>
          <a:ext cx="0" cy="0"/>
          <a:chOff x="0" y="0"/>
          <a:chExt cx="0" cy="0"/>
        </a:xfrm>
      </p:grpSpPr>
      <p:sp>
        <p:nvSpPr>
          <p:cNvPr id="160" name="Google Shape;160;p25"/>
          <p:cNvSpPr txBox="1"/>
          <p:nvPr>
            <p:ph type="title"/>
          </p:nvPr>
        </p:nvSpPr>
        <p:spPr>
          <a:xfrm>
            <a:off x="365125" y="382587"/>
            <a:ext cx="6573900" cy="1593900"/>
          </a:xfrm>
          <a:prstGeom prst="rect">
            <a:avLst/>
          </a:prstGeom>
          <a:noFill/>
          <a:ln>
            <a:noFill/>
          </a:ln>
        </p:spPr>
        <p:txBody>
          <a:bodyPr anchorCtr="0" anchor="t" bIns="45000" lIns="90000" spcFirstLastPara="1" rIns="90000" wrap="square" tIns="45000">
            <a:noAutofit/>
          </a:bodyPr>
          <a:lstStyle>
            <a:lvl1pPr lvl="0" rtl="0" algn="l">
              <a:lnSpc>
                <a:spcPct val="87000"/>
              </a:lnSpc>
              <a:spcBef>
                <a:spcPts val="0"/>
              </a:spcBef>
              <a:spcAft>
                <a:spcPts val="0"/>
              </a:spcAft>
              <a:buSzPts val="1400"/>
              <a:buNone/>
              <a:defRPr/>
            </a:lvl1pPr>
            <a:lvl2pPr lvl="1" rtl="0" algn="l">
              <a:lnSpc>
                <a:spcPct val="87000"/>
              </a:lnSpc>
              <a:spcBef>
                <a:spcPts val="0"/>
              </a:spcBef>
              <a:spcAft>
                <a:spcPts val="0"/>
              </a:spcAft>
              <a:buSzPts val="1400"/>
              <a:buNone/>
              <a:defRPr/>
            </a:lvl2pPr>
            <a:lvl3pPr lvl="2" rtl="0" algn="l">
              <a:lnSpc>
                <a:spcPct val="87000"/>
              </a:lnSpc>
              <a:spcBef>
                <a:spcPts val="0"/>
              </a:spcBef>
              <a:spcAft>
                <a:spcPts val="0"/>
              </a:spcAft>
              <a:buSzPts val="1400"/>
              <a:buNone/>
              <a:defRPr/>
            </a:lvl3pPr>
            <a:lvl4pPr lvl="3" rtl="0" algn="l">
              <a:lnSpc>
                <a:spcPct val="87000"/>
              </a:lnSpc>
              <a:spcBef>
                <a:spcPts val="0"/>
              </a:spcBef>
              <a:spcAft>
                <a:spcPts val="0"/>
              </a:spcAft>
              <a:buSzPts val="1400"/>
              <a:buNone/>
              <a:defRPr/>
            </a:lvl4pPr>
            <a:lvl5pPr lvl="4" rtl="0" algn="l">
              <a:lnSpc>
                <a:spcPct val="87000"/>
              </a:lnSpc>
              <a:spcBef>
                <a:spcPts val="0"/>
              </a:spcBef>
              <a:spcAft>
                <a:spcPts val="0"/>
              </a:spcAft>
              <a:buSzPts val="1400"/>
              <a:buNone/>
              <a:defRPr/>
            </a:lvl5pPr>
            <a:lvl6pPr lvl="5" rtl="0" algn="l">
              <a:lnSpc>
                <a:spcPct val="87000"/>
              </a:lnSpc>
              <a:spcBef>
                <a:spcPts val="0"/>
              </a:spcBef>
              <a:spcAft>
                <a:spcPts val="0"/>
              </a:spcAft>
              <a:buSzPts val="1400"/>
              <a:buNone/>
              <a:defRPr/>
            </a:lvl6pPr>
            <a:lvl7pPr lvl="6" rtl="0" algn="l">
              <a:lnSpc>
                <a:spcPct val="87000"/>
              </a:lnSpc>
              <a:spcBef>
                <a:spcPts val="0"/>
              </a:spcBef>
              <a:spcAft>
                <a:spcPts val="0"/>
              </a:spcAft>
              <a:buSzPts val="1400"/>
              <a:buNone/>
              <a:defRPr/>
            </a:lvl7pPr>
            <a:lvl8pPr lvl="7" rtl="0" algn="l">
              <a:lnSpc>
                <a:spcPct val="87000"/>
              </a:lnSpc>
              <a:spcBef>
                <a:spcPts val="0"/>
              </a:spcBef>
              <a:spcAft>
                <a:spcPts val="0"/>
              </a:spcAft>
              <a:buSzPts val="1400"/>
              <a:buNone/>
              <a:defRPr/>
            </a:lvl8pPr>
            <a:lvl9pPr lvl="8" rtl="0" algn="l">
              <a:lnSpc>
                <a:spcPct val="87000"/>
              </a:lnSpc>
              <a:spcBef>
                <a:spcPts val="0"/>
              </a:spcBef>
              <a:spcAft>
                <a:spcPts val="0"/>
              </a:spcAft>
              <a:buSzPts val="1400"/>
              <a:buNone/>
              <a:defRPr/>
            </a:lvl9pPr>
          </a:lstStyle>
          <a:p/>
        </p:txBody>
      </p:sp>
      <p:sp>
        <p:nvSpPr>
          <p:cNvPr id="161" name="Google Shape;161;p25"/>
          <p:cNvSpPr txBox="1"/>
          <p:nvPr>
            <p:ph idx="1" type="body"/>
          </p:nvPr>
        </p:nvSpPr>
        <p:spPr>
          <a:xfrm>
            <a:off x="365125" y="2246312"/>
            <a:ext cx="6578700" cy="6330900"/>
          </a:xfrm>
          <a:prstGeom prst="rect">
            <a:avLst/>
          </a:prstGeom>
          <a:noFill/>
          <a:ln>
            <a:noFill/>
          </a:ln>
        </p:spPr>
        <p:txBody>
          <a:bodyPr anchorCtr="0" anchor="t" bIns="0" lIns="0" spcFirstLastPara="1" rIns="0" wrap="square" tIns="55800">
            <a:noAutofit/>
          </a:bodyPr>
          <a:lstStyle>
            <a:lvl1pPr indent="-228600" lvl="0" marL="457200" rtl="0" algn="l">
              <a:lnSpc>
                <a:spcPct val="87000"/>
              </a:lnSpc>
              <a:spcBef>
                <a:spcPts val="0"/>
              </a:spcBef>
              <a:spcAft>
                <a:spcPts val="0"/>
              </a:spcAft>
              <a:buSzPts val="3400"/>
              <a:buNone/>
              <a:defRPr/>
            </a:lvl1pPr>
            <a:lvl2pPr indent="-228600" lvl="1" marL="914400" rtl="0" algn="l">
              <a:lnSpc>
                <a:spcPct val="87000"/>
              </a:lnSpc>
              <a:spcBef>
                <a:spcPts val="1400"/>
              </a:spcBef>
              <a:spcAft>
                <a:spcPts val="0"/>
              </a:spcAft>
              <a:buSzPts val="3000"/>
              <a:buNone/>
              <a:defRPr/>
            </a:lvl2pPr>
            <a:lvl3pPr indent="-228600" lvl="2" marL="1371600" rtl="0" algn="l">
              <a:lnSpc>
                <a:spcPct val="87000"/>
              </a:lnSpc>
              <a:spcBef>
                <a:spcPts val="1100"/>
              </a:spcBef>
              <a:spcAft>
                <a:spcPts val="0"/>
              </a:spcAft>
              <a:buSzPts val="2500"/>
              <a:buNone/>
              <a:defRPr/>
            </a:lvl3pPr>
            <a:lvl4pPr indent="-228600" lvl="3" marL="1828800" rtl="0" algn="l">
              <a:lnSpc>
                <a:spcPct val="87000"/>
              </a:lnSpc>
              <a:spcBef>
                <a:spcPts val="800"/>
              </a:spcBef>
              <a:spcAft>
                <a:spcPts val="0"/>
              </a:spcAft>
              <a:buSzPts val="2100"/>
              <a:buNone/>
              <a:defRPr/>
            </a:lvl4pPr>
            <a:lvl5pPr indent="-228600" lvl="4" marL="2286000" rtl="0" algn="l">
              <a:lnSpc>
                <a:spcPct val="87000"/>
              </a:lnSpc>
              <a:spcBef>
                <a:spcPts val="500"/>
              </a:spcBef>
              <a:spcAft>
                <a:spcPts val="0"/>
              </a:spcAft>
              <a:buSzPts val="2100"/>
              <a:buNone/>
              <a:defRPr/>
            </a:lvl5pPr>
            <a:lvl6pPr indent="-228600" lvl="5" marL="2743200" rtl="0" algn="l">
              <a:lnSpc>
                <a:spcPct val="87000"/>
              </a:lnSpc>
              <a:spcBef>
                <a:spcPts val="200"/>
              </a:spcBef>
              <a:spcAft>
                <a:spcPts val="0"/>
              </a:spcAft>
              <a:buSzPts val="2100"/>
              <a:buNone/>
              <a:defRPr/>
            </a:lvl6pPr>
            <a:lvl7pPr indent="-228600" lvl="6" marL="3200400" rtl="0" algn="l">
              <a:lnSpc>
                <a:spcPct val="87000"/>
              </a:lnSpc>
              <a:spcBef>
                <a:spcPts val="200"/>
              </a:spcBef>
              <a:spcAft>
                <a:spcPts val="0"/>
              </a:spcAft>
              <a:buSzPts val="2100"/>
              <a:buNone/>
              <a:defRPr/>
            </a:lvl7pPr>
            <a:lvl8pPr indent="-228600" lvl="7" marL="3657600" rtl="0" algn="l">
              <a:lnSpc>
                <a:spcPct val="87000"/>
              </a:lnSpc>
              <a:spcBef>
                <a:spcPts val="200"/>
              </a:spcBef>
              <a:spcAft>
                <a:spcPts val="0"/>
              </a:spcAft>
              <a:buSzPts val="2100"/>
              <a:buNone/>
              <a:defRPr/>
            </a:lvl8pPr>
            <a:lvl9pPr indent="-228600" lvl="8" marL="4114800" rtl="0" algn="l">
              <a:lnSpc>
                <a:spcPct val="87000"/>
              </a:lnSpc>
              <a:spcBef>
                <a:spcPts val="200"/>
              </a:spcBef>
              <a:spcAft>
                <a:spcPts val="200"/>
              </a:spcAft>
              <a:buSzPts val="2100"/>
              <a:buNone/>
              <a:defRPr/>
            </a:lvl9pPr>
          </a:lstStyle>
          <a:p/>
        </p:txBody>
      </p:sp>
      <p:sp>
        <p:nvSpPr>
          <p:cNvPr id="162" name="Google Shape;162;p25"/>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SzPts val="1400"/>
              <a:buNone/>
              <a:defRPr b="0" i="0" sz="1800" u="none">
                <a:solidFill>
                  <a:srgbClr val="000000"/>
                </a:solidFill>
                <a:latin typeface="Arial"/>
                <a:ea typeface="Arial"/>
                <a:cs typeface="Arial"/>
                <a:sym typeface="Arial"/>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163" name="Google Shape;163;p25"/>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SzPts val="1400"/>
              <a:buNone/>
              <a:defRPr b="0" i="0" sz="1800" u="none">
                <a:solidFill>
                  <a:srgbClr val="000000"/>
                </a:solidFill>
                <a:latin typeface="Arial"/>
                <a:ea typeface="Arial"/>
                <a:cs typeface="Arial"/>
                <a:sym typeface="Arial"/>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164" name="Google Shape;164;p25"/>
          <p:cNvSpPr txBox="1"/>
          <p:nvPr>
            <p:ph idx="12" type="sldNum"/>
          </p:nvPr>
        </p:nvSpPr>
        <p:spPr>
          <a:xfrm>
            <a:off x="5241925" y="8742362"/>
            <a:ext cx="1698600" cy="657300"/>
          </a:xfrm>
          <a:prstGeom prst="rect">
            <a:avLst/>
          </a:prstGeom>
          <a:noFill/>
          <a:ln>
            <a:noFill/>
          </a:ln>
        </p:spPr>
        <p:txBody>
          <a:bodyPr anchorCtr="0" anchor="t" bIns="45000" lIns="90000" spcFirstLastPara="1" rIns="90000" wrap="square" tIns="45000">
            <a:noAutofit/>
          </a:bodyPr>
          <a:lstStyle>
            <a:lvl1pPr indent="0" lvl="0" marL="0" rtl="0" algn="l">
              <a:lnSpc>
                <a:spcPct val="93000"/>
              </a:lnSpc>
              <a:spcBef>
                <a:spcPts val="0"/>
              </a:spcBef>
              <a:spcAft>
                <a:spcPts val="0"/>
              </a:spcAft>
              <a:buNone/>
              <a:defRPr/>
            </a:lvl1pPr>
            <a:lvl2pPr indent="0" lvl="1" marL="0" rtl="0" algn="l">
              <a:lnSpc>
                <a:spcPct val="93000"/>
              </a:lnSpc>
              <a:spcBef>
                <a:spcPts val="0"/>
              </a:spcBef>
              <a:spcAft>
                <a:spcPts val="0"/>
              </a:spcAft>
              <a:buNone/>
              <a:defRPr/>
            </a:lvl2pPr>
            <a:lvl3pPr indent="0" lvl="2" marL="0" rtl="0" algn="l">
              <a:lnSpc>
                <a:spcPct val="93000"/>
              </a:lnSpc>
              <a:spcBef>
                <a:spcPts val="0"/>
              </a:spcBef>
              <a:spcAft>
                <a:spcPts val="0"/>
              </a:spcAft>
              <a:buNone/>
              <a:defRPr/>
            </a:lvl3pPr>
            <a:lvl4pPr indent="0" lvl="3" marL="0" rtl="0" algn="l">
              <a:lnSpc>
                <a:spcPct val="93000"/>
              </a:lnSpc>
              <a:spcBef>
                <a:spcPts val="0"/>
              </a:spcBef>
              <a:spcAft>
                <a:spcPts val="0"/>
              </a:spcAft>
              <a:buNone/>
              <a:defRPr/>
            </a:lvl4pPr>
            <a:lvl5pPr indent="0" lvl="4" marL="0" rtl="0" algn="l">
              <a:lnSpc>
                <a:spcPct val="93000"/>
              </a:lnSpc>
              <a:spcBef>
                <a:spcPts val="0"/>
              </a:spcBef>
              <a:spcAft>
                <a:spcPts val="0"/>
              </a:spcAft>
              <a:buNone/>
              <a:defRPr/>
            </a:lvl5pPr>
            <a:lvl6pPr indent="0" lvl="5" marL="0" rtl="0" algn="l">
              <a:lnSpc>
                <a:spcPct val="93000"/>
              </a:lnSpc>
              <a:spcBef>
                <a:spcPts val="0"/>
              </a:spcBef>
              <a:spcAft>
                <a:spcPts val="0"/>
              </a:spcAft>
              <a:buNone/>
              <a:defRPr/>
            </a:lvl6pPr>
            <a:lvl7pPr indent="0" lvl="6" marL="0" rtl="0" algn="l">
              <a:lnSpc>
                <a:spcPct val="93000"/>
              </a:lnSpc>
              <a:spcBef>
                <a:spcPts val="0"/>
              </a:spcBef>
              <a:spcAft>
                <a:spcPts val="0"/>
              </a:spcAft>
              <a:buNone/>
              <a:defRPr/>
            </a:lvl7pPr>
            <a:lvl8pPr indent="0" lvl="7" marL="0" rtl="0" algn="l">
              <a:lnSpc>
                <a:spcPct val="93000"/>
              </a:lnSpc>
              <a:spcBef>
                <a:spcPts val="0"/>
              </a:spcBef>
              <a:spcAft>
                <a:spcPts val="0"/>
              </a:spcAft>
              <a:buNone/>
              <a:defRPr/>
            </a:lvl8pPr>
            <a:lvl9pPr indent="0" lvl="8" marL="0" rtl="0" algn="l">
              <a:lnSpc>
                <a:spcPct val="93000"/>
              </a:lnSpc>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7" name="Google Shape;27;p4"/>
          <p:cNvSpPr txBox="1"/>
          <p:nvPr>
            <p:ph idx="1" type="body"/>
          </p:nvPr>
        </p:nvSpPr>
        <p:spPr>
          <a:xfrm>
            <a:off x="365125" y="2239963"/>
            <a:ext cx="6584950" cy="6335712"/>
          </a:xfrm>
          <a:prstGeom prst="rect">
            <a:avLst/>
          </a:prstGeom>
          <a:noFill/>
          <a:ln>
            <a:noFill/>
          </a:ln>
        </p:spPr>
        <p:txBody>
          <a:bodyPr anchorCtr="0" anchor="t" bIns="48325" lIns="96650" spcFirstLastPara="1" rIns="96650" wrap="square" tIns="4832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8" name="Google Shape;28;p4"/>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577850" y="6169025"/>
            <a:ext cx="6218238" cy="1908175"/>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3" name="Google Shape;33;p5"/>
          <p:cNvSpPr txBox="1"/>
          <p:nvPr>
            <p:ph idx="1" type="body"/>
          </p:nvPr>
        </p:nvSpPr>
        <p:spPr>
          <a:xfrm>
            <a:off x="577850" y="4068763"/>
            <a:ext cx="6218238" cy="2100262"/>
          </a:xfrm>
          <a:prstGeom prst="rect">
            <a:avLst/>
          </a:prstGeom>
          <a:noFill/>
          <a:ln>
            <a:noFill/>
          </a:ln>
        </p:spPr>
        <p:txBody>
          <a:bodyPr anchorCtr="0" anchor="b" bIns="48325" lIns="96650" spcFirstLastPara="1" rIns="96650" wrap="square" tIns="48325">
            <a:noAutofit/>
          </a:bodyPr>
          <a:lstStyle>
            <a:lvl1pPr indent="-228600" lvl="0" marL="457200" algn="l">
              <a:spcBef>
                <a:spcPts val="400"/>
              </a:spcBef>
              <a:spcAft>
                <a:spcPts val="0"/>
              </a:spcAft>
              <a:buClr>
                <a:schemeClr val="dk1"/>
              </a:buClr>
              <a:buSzPts val="2000"/>
              <a:buFont typeface="Arial"/>
              <a:buNone/>
              <a:defRPr sz="2000"/>
            </a:lvl1pPr>
            <a:lvl2pPr indent="-228600" lvl="1" marL="914400" algn="l">
              <a:spcBef>
                <a:spcPts val="360"/>
              </a:spcBef>
              <a:spcAft>
                <a:spcPts val="0"/>
              </a:spcAft>
              <a:buClr>
                <a:schemeClr val="dk1"/>
              </a:buClr>
              <a:buSzPts val="1800"/>
              <a:buFont typeface="Arial"/>
              <a:buNone/>
              <a:defRPr sz="1800"/>
            </a:lvl2pPr>
            <a:lvl3pPr indent="-228600" lvl="2" marL="1371600" algn="l">
              <a:spcBef>
                <a:spcPts val="320"/>
              </a:spcBef>
              <a:spcAft>
                <a:spcPts val="0"/>
              </a:spcAft>
              <a:buClr>
                <a:schemeClr val="dk1"/>
              </a:buClr>
              <a:buSzPts val="1600"/>
              <a:buFont typeface="Arial"/>
              <a:buNone/>
              <a:defRPr sz="1600"/>
            </a:lvl3pPr>
            <a:lvl4pPr indent="-228600" lvl="3" marL="1828800" algn="l">
              <a:spcBef>
                <a:spcPts val="280"/>
              </a:spcBef>
              <a:spcAft>
                <a:spcPts val="0"/>
              </a:spcAft>
              <a:buClr>
                <a:schemeClr val="dk1"/>
              </a:buClr>
              <a:buSzPts val="1400"/>
              <a:buFont typeface="Arial"/>
              <a:buNone/>
              <a:defRPr sz="1400"/>
            </a:lvl4pPr>
            <a:lvl5pPr indent="-228600" lvl="4" marL="2286000" algn="l">
              <a:spcBef>
                <a:spcPts val="280"/>
              </a:spcBef>
              <a:spcAft>
                <a:spcPts val="0"/>
              </a:spcAft>
              <a:buClr>
                <a:schemeClr val="dk1"/>
              </a:buClr>
              <a:buSzPts val="1400"/>
              <a:buFont typeface="Arial"/>
              <a:buNone/>
              <a:defRPr sz="1400"/>
            </a:lvl5pPr>
            <a:lvl6pPr indent="-228600" lvl="5" marL="2743200" algn="l">
              <a:spcBef>
                <a:spcPts val="280"/>
              </a:spcBef>
              <a:spcAft>
                <a:spcPts val="0"/>
              </a:spcAft>
              <a:buClr>
                <a:schemeClr val="dk1"/>
              </a:buClr>
              <a:buSzPts val="1400"/>
              <a:buFont typeface="Arial"/>
              <a:buNone/>
              <a:defRPr sz="1400"/>
            </a:lvl6pPr>
            <a:lvl7pPr indent="-228600" lvl="6" marL="3200400" algn="l">
              <a:spcBef>
                <a:spcPts val="280"/>
              </a:spcBef>
              <a:spcAft>
                <a:spcPts val="0"/>
              </a:spcAft>
              <a:buClr>
                <a:schemeClr val="dk1"/>
              </a:buClr>
              <a:buSzPts val="1400"/>
              <a:buFont typeface="Arial"/>
              <a:buNone/>
              <a:defRPr sz="1400"/>
            </a:lvl7pPr>
            <a:lvl8pPr indent="-228600" lvl="7" marL="3657600" algn="l">
              <a:spcBef>
                <a:spcPts val="280"/>
              </a:spcBef>
              <a:spcAft>
                <a:spcPts val="0"/>
              </a:spcAft>
              <a:buClr>
                <a:schemeClr val="dk1"/>
              </a:buClr>
              <a:buSzPts val="1400"/>
              <a:buFont typeface="Arial"/>
              <a:buNone/>
              <a:defRPr sz="1400"/>
            </a:lvl8pPr>
            <a:lvl9pPr indent="-228600" lvl="8" marL="4114800" algn="l">
              <a:spcBef>
                <a:spcPts val="280"/>
              </a:spcBef>
              <a:spcAft>
                <a:spcPts val="0"/>
              </a:spcAft>
              <a:buClr>
                <a:schemeClr val="dk1"/>
              </a:buClr>
              <a:buSzPts val="1400"/>
              <a:buFont typeface="Arial"/>
              <a:buNone/>
              <a:defRPr sz="1400"/>
            </a:lvl9pPr>
          </a:lstStyle>
          <a:p/>
        </p:txBody>
      </p:sp>
      <p:sp>
        <p:nvSpPr>
          <p:cNvPr id="34" name="Google Shape;34;p5"/>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9" name="Google Shape;39;p6"/>
          <p:cNvSpPr txBox="1"/>
          <p:nvPr>
            <p:ph idx="1" type="body"/>
          </p:nvPr>
        </p:nvSpPr>
        <p:spPr>
          <a:xfrm>
            <a:off x="365125" y="2239963"/>
            <a:ext cx="3216275" cy="6335712"/>
          </a:xfrm>
          <a:prstGeom prst="rect">
            <a:avLst/>
          </a:prstGeom>
          <a:noFill/>
          <a:ln>
            <a:noFill/>
          </a:ln>
        </p:spPr>
        <p:txBody>
          <a:bodyPr anchorCtr="0" anchor="t" bIns="48325" lIns="96650" spcFirstLastPara="1" rIns="96650" wrap="square" tIns="48325">
            <a:noAutofit/>
          </a:bodyPr>
          <a:lstStyle>
            <a:lvl1pPr indent="-406400" lvl="0" marL="457200" algn="l">
              <a:spcBef>
                <a:spcPts val="560"/>
              </a:spcBef>
              <a:spcAft>
                <a:spcPts val="0"/>
              </a:spcAft>
              <a:buClr>
                <a:schemeClr val="dk1"/>
              </a:buClr>
              <a:buSzPts val="2800"/>
              <a:buFont typeface="Arial"/>
              <a:buChar char="•"/>
              <a:defRPr sz="2800"/>
            </a:lvl1pPr>
            <a:lvl2pPr indent="-381000" lvl="1" marL="914400" algn="l">
              <a:spcBef>
                <a:spcPts val="480"/>
              </a:spcBef>
              <a:spcAft>
                <a:spcPts val="0"/>
              </a:spcAft>
              <a:buClr>
                <a:schemeClr val="dk1"/>
              </a:buClr>
              <a:buSzPts val="2400"/>
              <a:buFont typeface="Arial"/>
              <a:buChar char="–"/>
              <a:defRPr sz="2400"/>
            </a:lvl2pPr>
            <a:lvl3pPr indent="-355600" lvl="2" marL="1371600" algn="l">
              <a:spcBef>
                <a:spcPts val="400"/>
              </a:spcBef>
              <a:spcAft>
                <a:spcPts val="0"/>
              </a:spcAft>
              <a:buClr>
                <a:schemeClr val="dk1"/>
              </a:buClr>
              <a:buSzPts val="2000"/>
              <a:buFont typeface="Arial"/>
              <a:buChar char="•"/>
              <a:defRPr sz="2000"/>
            </a:lvl3pPr>
            <a:lvl4pPr indent="-342900" lvl="3" marL="1828800" algn="l">
              <a:spcBef>
                <a:spcPts val="360"/>
              </a:spcBef>
              <a:spcAft>
                <a:spcPts val="0"/>
              </a:spcAft>
              <a:buClr>
                <a:schemeClr val="dk1"/>
              </a:buClr>
              <a:buSzPts val="1800"/>
              <a:buFont typeface="Arial"/>
              <a:buChar char="–"/>
              <a:defRPr sz="1800"/>
            </a:lvl4pPr>
            <a:lvl5pPr indent="-342900" lvl="4" marL="2286000" algn="l">
              <a:spcBef>
                <a:spcPts val="360"/>
              </a:spcBef>
              <a:spcAft>
                <a:spcPts val="0"/>
              </a:spcAft>
              <a:buClr>
                <a:schemeClr val="dk1"/>
              </a:buClr>
              <a:buSzPts val="1800"/>
              <a:buFont typeface="Arial"/>
              <a:buChar char="»"/>
              <a:defRPr sz="1800"/>
            </a:lvl5pPr>
            <a:lvl6pPr indent="-342900" lvl="5" marL="2743200" algn="l">
              <a:spcBef>
                <a:spcPts val="360"/>
              </a:spcBef>
              <a:spcAft>
                <a:spcPts val="0"/>
              </a:spcAft>
              <a:buClr>
                <a:schemeClr val="dk1"/>
              </a:buClr>
              <a:buSzPts val="1800"/>
              <a:buFont typeface="Arial"/>
              <a:buChar char="»"/>
              <a:defRPr sz="1800"/>
            </a:lvl6pPr>
            <a:lvl7pPr indent="-342900" lvl="6" marL="3200400" algn="l">
              <a:spcBef>
                <a:spcPts val="360"/>
              </a:spcBef>
              <a:spcAft>
                <a:spcPts val="0"/>
              </a:spcAft>
              <a:buClr>
                <a:schemeClr val="dk1"/>
              </a:buClr>
              <a:buSzPts val="1800"/>
              <a:buFont typeface="Arial"/>
              <a:buChar char="»"/>
              <a:defRPr sz="1800"/>
            </a:lvl7pPr>
            <a:lvl8pPr indent="-342900" lvl="7" marL="3657600" algn="l">
              <a:spcBef>
                <a:spcPts val="360"/>
              </a:spcBef>
              <a:spcAft>
                <a:spcPts val="0"/>
              </a:spcAft>
              <a:buClr>
                <a:schemeClr val="dk1"/>
              </a:buClr>
              <a:buSzPts val="1800"/>
              <a:buFont typeface="Arial"/>
              <a:buChar char="»"/>
              <a:defRPr sz="1800"/>
            </a:lvl8pPr>
            <a:lvl9pPr indent="-342900" lvl="8" marL="4114800" algn="l">
              <a:spcBef>
                <a:spcPts val="360"/>
              </a:spcBef>
              <a:spcAft>
                <a:spcPts val="0"/>
              </a:spcAft>
              <a:buClr>
                <a:schemeClr val="dk1"/>
              </a:buClr>
              <a:buSzPts val="1800"/>
              <a:buFont typeface="Arial"/>
              <a:buChar char="»"/>
              <a:defRPr sz="1800"/>
            </a:lvl9pPr>
          </a:lstStyle>
          <a:p/>
        </p:txBody>
      </p:sp>
      <p:sp>
        <p:nvSpPr>
          <p:cNvPr id="40" name="Google Shape;40;p6"/>
          <p:cNvSpPr txBox="1"/>
          <p:nvPr>
            <p:ph idx="2" type="body"/>
          </p:nvPr>
        </p:nvSpPr>
        <p:spPr>
          <a:xfrm>
            <a:off x="3733800" y="2239963"/>
            <a:ext cx="3216275" cy="6335712"/>
          </a:xfrm>
          <a:prstGeom prst="rect">
            <a:avLst/>
          </a:prstGeom>
          <a:noFill/>
          <a:ln>
            <a:noFill/>
          </a:ln>
        </p:spPr>
        <p:txBody>
          <a:bodyPr anchorCtr="0" anchor="t" bIns="48325" lIns="96650" spcFirstLastPara="1" rIns="96650" wrap="square" tIns="48325">
            <a:noAutofit/>
          </a:bodyPr>
          <a:lstStyle>
            <a:lvl1pPr indent="-406400" lvl="0" marL="457200" algn="l">
              <a:spcBef>
                <a:spcPts val="560"/>
              </a:spcBef>
              <a:spcAft>
                <a:spcPts val="0"/>
              </a:spcAft>
              <a:buClr>
                <a:schemeClr val="dk1"/>
              </a:buClr>
              <a:buSzPts val="2800"/>
              <a:buFont typeface="Arial"/>
              <a:buChar char="•"/>
              <a:defRPr sz="2800"/>
            </a:lvl1pPr>
            <a:lvl2pPr indent="-381000" lvl="1" marL="914400" algn="l">
              <a:spcBef>
                <a:spcPts val="480"/>
              </a:spcBef>
              <a:spcAft>
                <a:spcPts val="0"/>
              </a:spcAft>
              <a:buClr>
                <a:schemeClr val="dk1"/>
              </a:buClr>
              <a:buSzPts val="2400"/>
              <a:buFont typeface="Arial"/>
              <a:buChar char="–"/>
              <a:defRPr sz="2400"/>
            </a:lvl2pPr>
            <a:lvl3pPr indent="-355600" lvl="2" marL="1371600" algn="l">
              <a:spcBef>
                <a:spcPts val="400"/>
              </a:spcBef>
              <a:spcAft>
                <a:spcPts val="0"/>
              </a:spcAft>
              <a:buClr>
                <a:schemeClr val="dk1"/>
              </a:buClr>
              <a:buSzPts val="2000"/>
              <a:buFont typeface="Arial"/>
              <a:buChar char="•"/>
              <a:defRPr sz="2000"/>
            </a:lvl3pPr>
            <a:lvl4pPr indent="-342900" lvl="3" marL="1828800" algn="l">
              <a:spcBef>
                <a:spcPts val="360"/>
              </a:spcBef>
              <a:spcAft>
                <a:spcPts val="0"/>
              </a:spcAft>
              <a:buClr>
                <a:schemeClr val="dk1"/>
              </a:buClr>
              <a:buSzPts val="1800"/>
              <a:buFont typeface="Arial"/>
              <a:buChar char="–"/>
              <a:defRPr sz="1800"/>
            </a:lvl4pPr>
            <a:lvl5pPr indent="-342900" lvl="4" marL="2286000" algn="l">
              <a:spcBef>
                <a:spcPts val="360"/>
              </a:spcBef>
              <a:spcAft>
                <a:spcPts val="0"/>
              </a:spcAft>
              <a:buClr>
                <a:schemeClr val="dk1"/>
              </a:buClr>
              <a:buSzPts val="1800"/>
              <a:buFont typeface="Arial"/>
              <a:buChar char="»"/>
              <a:defRPr sz="1800"/>
            </a:lvl5pPr>
            <a:lvl6pPr indent="-342900" lvl="5" marL="2743200" algn="l">
              <a:spcBef>
                <a:spcPts val="360"/>
              </a:spcBef>
              <a:spcAft>
                <a:spcPts val="0"/>
              </a:spcAft>
              <a:buClr>
                <a:schemeClr val="dk1"/>
              </a:buClr>
              <a:buSzPts val="1800"/>
              <a:buFont typeface="Arial"/>
              <a:buChar char="»"/>
              <a:defRPr sz="1800"/>
            </a:lvl6pPr>
            <a:lvl7pPr indent="-342900" lvl="6" marL="3200400" algn="l">
              <a:spcBef>
                <a:spcPts val="360"/>
              </a:spcBef>
              <a:spcAft>
                <a:spcPts val="0"/>
              </a:spcAft>
              <a:buClr>
                <a:schemeClr val="dk1"/>
              </a:buClr>
              <a:buSzPts val="1800"/>
              <a:buFont typeface="Arial"/>
              <a:buChar char="»"/>
              <a:defRPr sz="1800"/>
            </a:lvl7pPr>
            <a:lvl8pPr indent="-342900" lvl="7" marL="3657600" algn="l">
              <a:spcBef>
                <a:spcPts val="360"/>
              </a:spcBef>
              <a:spcAft>
                <a:spcPts val="0"/>
              </a:spcAft>
              <a:buClr>
                <a:schemeClr val="dk1"/>
              </a:buClr>
              <a:buSzPts val="1800"/>
              <a:buFont typeface="Arial"/>
              <a:buChar char="»"/>
              <a:defRPr sz="1800"/>
            </a:lvl8pPr>
            <a:lvl9pPr indent="-342900" lvl="8" marL="4114800" algn="l">
              <a:spcBef>
                <a:spcPts val="360"/>
              </a:spcBef>
              <a:spcAft>
                <a:spcPts val="0"/>
              </a:spcAft>
              <a:buClr>
                <a:schemeClr val="dk1"/>
              </a:buClr>
              <a:buSzPts val="1800"/>
              <a:buFont typeface="Arial"/>
              <a:buChar char="»"/>
              <a:defRPr sz="1800"/>
            </a:lvl9pPr>
          </a:lstStyle>
          <a:p/>
        </p:txBody>
      </p:sp>
      <p:sp>
        <p:nvSpPr>
          <p:cNvPr id="41" name="Google Shape;41;p6"/>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365125" y="384175"/>
            <a:ext cx="6584950" cy="1600200"/>
          </a:xfrm>
          <a:prstGeom prst="rect">
            <a:avLst/>
          </a:prstGeom>
          <a:noFill/>
          <a:ln>
            <a:noFill/>
          </a:ln>
        </p:spPr>
        <p:txBody>
          <a:bodyPr anchorCtr="0" anchor="ctr" bIns="48325" lIns="96650" spcFirstLastPara="1" rIns="96650" wrap="square" tIns="483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6" name="Google Shape;46;p7"/>
          <p:cNvSpPr txBox="1"/>
          <p:nvPr>
            <p:ph idx="1" type="body"/>
          </p:nvPr>
        </p:nvSpPr>
        <p:spPr>
          <a:xfrm>
            <a:off x="365125" y="2149475"/>
            <a:ext cx="3232150" cy="895350"/>
          </a:xfrm>
          <a:prstGeom prst="rect">
            <a:avLst/>
          </a:prstGeom>
          <a:noFill/>
          <a:ln>
            <a:noFill/>
          </a:ln>
        </p:spPr>
        <p:txBody>
          <a:bodyPr anchorCtr="0" anchor="b" bIns="48325" lIns="96650" spcFirstLastPara="1" rIns="96650" wrap="square" tIns="48325">
            <a:noAutofit/>
          </a:bodyPr>
          <a:lstStyle>
            <a:lvl1pPr indent="-228600" lvl="0" marL="457200" algn="l">
              <a:spcBef>
                <a:spcPts val="480"/>
              </a:spcBef>
              <a:spcAft>
                <a:spcPts val="0"/>
              </a:spcAft>
              <a:buClr>
                <a:schemeClr val="dk1"/>
              </a:buClr>
              <a:buSzPts val="2400"/>
              <a:buFont typeface="Arial"/>
              <a:buNone/>
              <a:defRPr b="1" sz="2400"/>
            </a:lvl1pPr>
            <a:lvl2pPr indent="-228600" lvl="1" marL="914400" algn="l">
              <a:spcBef>
                <a:spcPts val="400"/>
              </a:spcBef>
              <a:spcAft>
                <a:spcPts val="0"/>
              </a:spcAft>
              <a:buClr>
                <a:schemeClr val="dk1"/>
              </a:buClr>
              <a:buSzPts val="2000"/>
              <a:buFont typeface="Arial"/>
              <a:buNone/>
              <a:defRPr b="1" sz="2000"/>
            </a:lvl2pPr>
            <a:lvl3pPr indent="-228600" lvl="2" marL="1371600" algn="l">
              <a:spcBef>
                <a:spcPts val="360"/>
              </a:spcBef>
              <a:spcAft>
                <a:spcPts val="0"/>
              </a:spcAft>
              <a:buClr>
                <a:schemeClr val="dk1"/>
              </a:buClr>
              <a:buSzPts val="1800"/>
              <a:buFont typeface="Arial"/>
              <a:buNone/>
              <a:defRPr b="1" sz="1800"/>
            </a:lvl3pPr>
            <a:lvl4pPr indent="-228600" lvl="3" marL="1828800" algn="l">
              <a:spcBef>
                <a:spcPts val="320"/>
              </a:spcBef>
              <a:spcAft>
                <a:spcPts val="0"/>
              </a:spcAft>
              <a:buClr>
                <a:schemeClr val="dk1"/>
              </a:buClr>
              <a:buSzPts val="1600"/>
              <a:buFont typeface="Arial"/>
              <a:buNone/>
              <a:defRPr b="1" sz="1600"/>
            </a:lvl4pPr>
            <a:lvl5pPr indent="-228600" lvl="4" marL="2286000" algn="l">
              <a:spcBef>
                <a:spcPts val="320"/>
              </a:spcBef>
              <a:spcAft>
                <a:spcPts val="0"/>
              </a:spcAft>
              <a:buClr>
                <a:schemeClr val="dk1"/>
              </a:buClr>
              <a:buSzPts val="1600"/>
              <a:buFont typeface="Arial"/>
              <a:buNone/>
              <a:defRPr b="1" sz="1600"/>
            </a:lvl5pPr>
            <a:lvl6pPr indent="-228600" lvl="5" marL="2743200" algn="l">
              <a:spcBef>
                <a:spcPts val="320"/>
              </a:spcBef>
              <a:spcAft>
                <a:spcPts val="0"/>
              </a:spcAft>
              <a:buClr>
                <a:schemeClr val="dk1"/>
              </a:buClr>
              <a:buSzPts val="1600"/>
              <a:buFont typeface="Arial"/>
              <a:buNone/>
              <a:defRPr b="1" sz="1600"/>
            </a:lvl6pPr>
            <a:lvl7pPr indent="-228600" lvl="6" marL="3200400" algn="l">
              <a:spcBef>
                <a:spcPts val="320"/>
              </a:spcBef>
              <a:spcAft>
                <a:spcPts val="0"/>
              </a:spcAft>
              <a:buClr>
                <a:schemeClr val="dk1"/>
              </a:buClr>
              <a:buSzPts val="1600"/>
              <a:buFont typeface="Arial"/>
              <a:buNone/>
              <a:defRPr b="1" sz="1600"/>
            </a:lvl7pPr>
            <a:lvl8pPr indent="-228600" lvl="7" marL="3657600" algn="l">
              <a:spcBef>
                <a:spcPts val="320"/>
              </a:spcBef>
              <a:spcAft>
                <a:spcPts val="0"/>
              </a:spcAft>
              <a:buClr>
                <a:schemeClr val="dk1"/>
              </a:buClr>
              <a:buSzPts val="1600"/>
              <a:buFont typeface="Arial"/>
              <a:buNone/>
              <a:defRPr b="1" sz="1600"/>
            </a:lvl8pPr>
            <a:lvl9pPr indent="-228600" lvl="8" marL="4114800" algn="l">
              <a:spcBef>
                <a:spcPts val="320"/>
              </a:spcBef>
              <a:spcAft>
                <a:spcPts val="0"/>
              </a:spcAft>
              <a:buClr>
                <a:schemeClr val="dk1"/>
              </a:buClr>
              <a:buSzPts val="1600"/>
              <a:buFont typeface="Arial"/>
              <a:buNone/>
              <a:defRPr b="1" sz="1600"/>
            </a:lvl9pPr>
          </a:lstStyle>
          <a:p/>
        </p:txBody>
      </p:sp>
      <p:sp>
        <p:nvSpPr>
          <p:cNvPr id="47" name="Google Shape;47;p7"/>
          <p:cNvSpPr txBox="1"/>
          <p:nvPr>
            <p:ph idx="2" type="body"/>
          </p:nvPr>
        </p:nvSpPr>
        <p:spPr>
          <a:xfrm>
            <a:off x="365125" y="3044825"/>
            <a:ext cx="3232150" cy="5532438"/>
          </a:xfrm>
          <a:prstGeom prst="rect">
            <a:avLst/>
          </a:prstGeom>
          <a:noFill/>
          <a:ln>
            <a:noFill/>
          </a:ln>
        </p:spPr>
        <p:txBody>
          <a:bodyPr anchorCtr="0" anchor="t" bIns="48325" lIns="96650" spcFirstLastPara="1" rIns="96650" wrap="square" tIns="48325">
            <a:noAutofit/>
          </a:bodyPr>
          <a:lstStyle>
            <a:lvl1pPr indent="-381000" lvl="0" marL="457200" algn="l">
              <a:spcBef>
                <a:spcPts val="480"/>
              </a:spcBef>
              <a:spcAft>
                <a:spcPts val="0"/>
              </a:spcAft>
              <a:buClr>
                <a:schemeClr val="dk1"/>
              </a:buClr>
              <a:buSzPts val="2400"/>
              <a:buFont typeface="Arial"/>
              <a:buChar char="•"/>
              <a:defRPr sz="2400"/>
            </a:lvl1pPr>
            <a:lvl2pPr indent="-355600" lvl="1" marL="914400" algn="l">
              <a:spcBef>
                <a:spcPts val="400"/>
              </a:spcBef>
              <a:spcAft>
                <a:spcPts val="0"/>
              </a:spcAft>
              <a:buClr>
                <a:schemeClr val="dk1"/>
              </a:buClr>
              <a:buSzPts val="2000"/>
              <a:buFont typeface="Arial"/>
              <a:buChar char="–"/>
              <a:defRPr sz="2000"/>
            </a:lvl2pPr>
            <a:lvl3pPr indent="-342900" lvl="2" marL="1371600" algn="l">
              <a:spcBef>
                <a:spcPts val="360"/>
              </a:spcBef>
              <a:spcAft>
                <a:spcPts val="0"/>
              </a:spcAft>
              <a:buClr>
                <a:schemeClr val="dk1"/>
              </a:buClr>
              <a:buSzPts val="1800"/>
              <a:buFont typeface="Arial"/>
              <a:buChar char="•"/>
              <a:defRPr sz="1800"/>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
        <p:nvSpPr>
          <p:cNvPr id="48" name="Google Shape;48;p7"/>
          <p:cNvSpPr txBox="1"/>
          <p:nvPr>
            <p:ph idx="3" type="body"/>
          </p:nvPr>
        </p:nvSpPr>
        <p:spPr>
          <a:xfrm>
            <a:off x="3716338" y="2149475"/>
            <a:ext cx="3233737" cy="895350"/>
          </a:xfrm>
          <a:prstGeom prst="rect">
            <a:avLst/>
          </a:prstGeom>
          <a:noFill/>
          <a:ln>
            <a:noFill/>
          </a:ln>
        </p:spPr>
        <p:txBody>
          <a:bodyPr anchorCtr="0" anchor="b" bIns="48325" lIns="96650" spcFirstLastPara="1" rIns="96650" wrap="square" tIns="48325">
            <a:noAutofit/>
          </a:bodyPr>
          <a:lstStyle>
            <a:lvl1pPr indent="-228600" lvl="0" marL="457200" algn="l">
              <a:spcBef>
                <a:spcPts val="480"/>
              </a:spcBef>
              <a:spcAft>
                <a:spcPts val="0"/>
              </a:spcAft>
              <a:buClr>
                <a:schemeClr val="dk1"/>
              </a:buClr>
              <a:buSzPts val="2400"/>
              <a:buFont typeface="Arial"/>
              <a:buNone/>
              <a:defRPr b="1" sz="2400"/>
            </a:lvl1pPr>
            <a:lvl2pPr indent="-228600" lvl="1" marL="914400" algn="l">
              <a:spcBef>
                <a:spcPts val="400"/>
              </a:spcBef>
              <a:spcAft>
                <a:spcPts val="0"/>
              </a:spcAft>
              <a:buClr>
                <a:schemeClr val="dk1"/>
              </a:buClr>
              <a:buSzPts val="2000"/>
              <a:buFont typeface="Arial"/>
              <a:buNone/>
              <a:defRPr b="1" sz="2000"/>
            </a:lvl2pPr>
            <a:lvl3pPr indent="-228600" lvl="2" marL="1371600" algn="l">
              <a:spcBef>
                <a:spcPts val="360"/>
              </a:spcBef>
              <a:spcAft>
                <a:spcPts val="0"/>
              </a:spcAft>
              <a:buClr>
                <a:schemeClr val="dk1"/>
              </a:buClr>
              <a:buSzPts val="1800"/>
              <a:buFont typeface="Arial"/>
              <a:buNone/>
              <a:defRPr b="1" sz="1800"/>
            </a:lvl3pPr>
            <a:lvl4pPr indent="-228600" lvl="3" marL="1828800" algn="l">
              <a:spcBef>
                <a:spcPts val="320"/>
              </a:spcBef>
              <a:spcAft>
                <a:spcPts val="0"/>
              </a:spcAft>
              <a:buClr>
                <a:schemeClr val="dk1"/>
              </a:buClr>
              <a:buSzPts val="1600"/>
              <a:buFont typeface="Arial"/>
              <a:buNone/>
              <a:defRPr b="1" sz="1600"/>
            </a:lvl4pPr>
            <a:lvl5pPr indent="-228600" lvl="4" marL="2286000" algn="l">
              <a:spcBef>
                <a:spcPts val="320"/>
              </a:spcBef>
              <a:spcAft>
                <a:spcPts val="0"/>
              </a:spcAft>
              <a:buClr>
                <a:schemeClr val="dk1"/>
              </a:buClr>
              <a:buSzPts val="1600"/>
              <a:buFont typeface="Arial"/>
              <a:buNone/>
              <a:defRPr b="1" sz="1600"/>
            </a:lvl5pPr>
            <a:lvl6pPr indent="-228600" lvl="5" marL="2743200" algn="l">
              <a:spcBef>
                <a:spcPts val="320"/>
              </a:spcBef>
              <a:spcAft>
                <a:spcPts val="0"/>
              </a:spcAft>
              <a:buClr>
                <a:schemeClr val="dk1"/>
              </a:buClr>
              <a:buSzPts val="1600"/>
              <a:buFont typeface="Arial"/>
              <a:buNone/>
              <a:defRPr b="1" sz="1600"/>
            </a:lvl6pPr>
            <a:lvl7pPr indent="-228600" lvl="6" marL="3200400" algn="l">
              <a:spcBef>
                <a:spcPts val="320"/>
              </a:spcBef>
              <a:spcAft>
                <a:spcPts val="0"/>
              </a:spcAft>
              <a:buClr>
                <a:schemeClr val="dk1"/>
              </a:buClr>
              <a:buSzPts val="1600"/>
              <a:buFont typeface="Arial"/>
              <a:buNone/>
              <a:defRPr b="1" sz="1600"/>
            </a:lvl7pPr>
            <a:lvl8pPr indent="-228600" lvl="7" marL="3657600" algn="l">
              <a:spcBef>
                <a:spcPts val="320"/>
              </a:spcBef>
              <a:spcAft>
                <a:spcPts val="0"/>
              </a:spcAft>
              <a:buClr>
                <a:schemeClr val="dk1"/>
              </a:buClr>
              <a:buSzPts val="1600"/>
              <a:buFont typeface="Arial"/>
              <a:buNone/>
              <a:defRPr b="1" sz="1600"/>
            </a:lvl8pPr>
            <a:lvl9pPr indent="-228600" lvl="8" marL="4114800" algn="l">
              <a:spcBef>
                <a:spcPts val="320"/>
              </a:spcBef>
              <a:spcAft>
                <a:spcPts val="0"/>
              </a:spcAft>
              <a:buClr>
                <a:schemeClr val="dk1"/>
              </a:buClr>
              <a:buSzPts val="1600"/>
              <a:buFont typeface="Arial"/>
              <a:buNone/>
              <a:defRPr b="1" sz="1600"/>
            </a:lvl9pPr>
          </a:lstStyle>
          <a:p/>
        </p:txBody>
      </p:sp>
      <p:sp>
        <p:nvSpPr>
          <p:cNvPr id="49" name="Google Shape;49;p7"/>
          <p:cNvSpPr txBox="1"/>
          <p:nvPr>
            <p:ph idx="4" type="body"/>
          </p:nvPr>
        </p:nvSpPr>
        <p:spPr>
          <a:xfrm>
            <a:off x="3716338" y="3044825"/>
            <a:ext cx="3233737" cy="5532438"/>
          </a:xfrm>
          <a:prstGeom prst="rect">
            <a:avLst/>
          </a:prstGeom>
          <a:noFill/>
          <a:ln>
            <a:noFill/>
          </a:ln>
        </p:spPr>
        <p:txBody>
          <a:bodyPr anchorCtr="0" anchor="t" bIns="48325" lIns="96650" spcFirstLastPara="1" rIns="96650" wrap="square" tIns="48325">
            <a:noAutofit/>
          </a:bodyPr>
          <a:lstStyle>
            <a:lvl1pPr indent="-381000" lvl="0" marL="457200" algn="l">
              <a:spcBef>
                <a:spcPts val="480"/>
              </a:spcBef>
              <a:spcAft>
                <a:spcPts val="0"/>
              </a:spcAft>
              <a:buClr>
                <a:schemeClr val="dk1"/>
              </a:buClr>
              <a:buSzPts val="2400"/>
              <a:buFont typeface="Arial"/>
              <a:buChar char="•"/>
              <a:defRPr sz="2400"/>
            </a:lvl1pPr>
            <a:lvl2pPr indent="-355600" lvl="1" marL="914400" algn="l">
              <a:spcBef>
                <a:spcPts val="400"/>
              </a:spcBef>
              <a:spcAft>
                <a:spcPts val="0"/>
              </a:spcAft>
              <a:buClr>
                <a:schemeClr val="dk1"/>
              </a:buClr>
              <a:buSzPts val="2000"/>
              <a:buFont typeface="Arial"/>
              <a:buChar char="–"/>
              <a:defRPr sz="2000"/>
            </a:lvl2pPr>
            <a:lvl3pPr indent="-342900" lvl="2" marL="1371600" algn="l">
              <a:spcBef>
                <a:spcPts val="360"/>
              </a:spcBef>
              <a:spcAft>
                <a:spcPts val="0"/>
              </a:spcAft>
              <a:buClr>
                <a:schemeClr val="dk1"/>
              </a:buClr>
              <a:buSzPts val="1800"/>
              <a:buFont typeface="Arial"/>
              <a:buChar char="•"/>
              <a:defRPr sz="1800"/>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
        <p:nvSpPr>
          <p:cNvPr id="50" name="Google Shape;50;p7"/>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5" name="Google Shape;55;p8"/>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365125" y="382588"/>
            <a:ext cx="2406650" cy="1627187"/>
          </a:xfrm>
          <a:prstGeom prst="rect">
            <a:avLst/>
          </a:prstGeom>
          <a:noFill/>
          <a:ln>
            <a:noFill/>
          </a:ln>
        </p:spPr>
        <p:txBody>
          <a:bodyPr anchorCtr="0" anchor="b" bIns="48325" lIns="96650" spcFirstLastPara="1" rIns="96650" wrap="square" tIns="48325">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0" name="Google Shape;60;p9"/>
          <p:cNvSpPr txBox="1"/>
          <p:nvPr>
            <p:ph idx="1" type="body"/>
          </p:nvPr>
        </p:nvSpPr>
        <p:spPr>
          <a:xfrm>
            <a:off x="2860675" y="382588"/>
            <a:ext cx="4089400" cy="8194675"/>
          </a:xfrm>
          <a:prstGeom prst="rect">
            <a:avLst/>
          </a:prstGeom>
          <a:noFill/>
          <a:ln>
            <a:noFill/>
          </a:ln>
        </p:spPr>
        <p:txBody>
          <a:bodyPr anchorCtr="0" anchor="t" bIns="48325" lIns="96650" spcFirstLastPara="1" rIns="96650" wrap="square" tIns="48325">
            <a:noAutofit/>
          </a:bodyPr>
          <a:lstStyle>
            <a:lvl1pPr indent="-431800" lvl="0" marL="457200" algn="l">
              <a:spcBef>
                <a:spcPts val="640"/>
              </a:spcBef>
              <a:spcAft>
                <a:spcPts val="0"/>
              </a:spcAft>
              <a:buClr>
                <a:schemeClr val="dk1"/>
              </a:buClr>
              <a:buSzPts val="3200"/>
              <a:buFont typeface="Arial"/>
              <a:buChar char="•"/>
              <a:defRPr sz="3200"/>
            </a:lvl1pPr>
            <a:lvl2pPr indent="-406400" lvl="1" marL="914400" algn="l">
              <a:spcBef>
                <a:spcPts val="560"/>
              </a:spcBef>
              <a:spcAft>
                <a:spcPts val="0"/>
              </a:spcAft>
              <a:buClr>
                <a:schemeClr val="dk1"/>
              </a:buClr>
              <a:buSzPts val="2800"/>
              <a:buFont typeface="Arial"/>
              <a:buChar char="–"/>
              <a:defRPr sz="2800"/>
            </a:lvl2pPr>
            <a:lvl3pPr indent="-381000" lvl="2" marL="1371600" algn="l">
              <a:spcBef>
                <a:spcPts val="480"/>
              </a:spcBef>
              <a:spcAft>
                <a:spcPts val="0"/>
              </a:spcAft>
              <a:buClr>
                <a:schemeClr val="dk1"/>
              </a:buClr>
              <a:buSzPts val="2400"/>
              <a:buFont typeface="Arial"/>
              <a:buChar char="•"/>
              <a:defRPr sz="2400"/>
            </a:lvl3pPr>
            <a:lvl4pPr indent="-355600" lvl="3" marL="1828800" algn="l">
              <a:spcBef>
                <a:spcPts val="400"/>
              </a:spcBef>
              <a:spcAft>
                <a:spcPts val="0"/>
              </a:spcAft>
              <a:buClr>
                <a:schemeClr val="dk1"/>
              </a:buClr>
              <a:buSzPts val="2000"/>
              <a:buFont typeface="Arial"/>
              <a:buChar char="–"/>
              <a:defRPr sz="2000"/>
            </a:lvl4pPr>
            <a:lvl5pPr indent="-355600" lvl="4" marL="2286000" algn="l">
              <a:spcBef>
                <a:spcPts val="400"/>
              </a:spcBef>
              <a:spcAft>
                <a:spcPts val="0"/>
              </a:spcAft>
              <a:buClr>
                <a:schemeClr val="dk1"/>
              </a:buClr>
              <a:buSzPts val="2000"/>
              <a:buFont typeface="Arial"/>
              <a:buChar char="»"/>
              <a:defRPr sz="2000"/>
            </a:lvl5pPr>
            <a:lvl6pPr indent="-355600" lvl="5" marL="2743200" algn="l">
              <a:spcBef>
                <a:spcPts val="400"/>
              </a:spcBef>
              <a:spcAft>
                <a:spcPts val="0"/>
              </a:spcAft>
              <a:buClr>
                <a:schemeClr val="dk1"/>
              </a:buClr>
              <a:buSzPts val="2000"/>
              <a:buFont typeface="Arial"/>
              <a:buChar char="»"/>
              <a:defRPr sz="2000"/>
            </a:lvl6pPr>
            <a:lvl7pPr indent="-355600" lvl="6" marL="3200400" algn="l">
              <a:spcBef>
                <a:spcPts val="400"/>
              </a:spcBef>
              <a:spcAft>
                <a:spcPts val="0"/>
              </a:spcAft>
              <a:buClr>
                <a:schemeClr val="dk1"/>
              </a:buClr>
              <a:buSzPts val="2000"/>
              <a:buFont typeface="Arial"/>
              <a:buChar char="»"/>
              <a:defRPr sz="2000"/>
            </a:lvl7pPr>
            <a:lvl8pPr indent="-355600" lvl="7" marL="3657600" algn="l">
              <a:spcBef>
                <a:spcPts val="400"/>
              </a:spcBef>
              <a:spcAft>
                <a:spcPts val="0"/>
              </a:spcAft>
              <a:buClr>
                <a:schemeClr val="dk1"/>
              </a:buClr>
              <a:buSzPts val="2000"/>
              <a:buFont typeface="Arial"/>
              <a:buChar char="»"/>
              <a:defRPr sz="2000"/>
            </a:lvl8pPr>
            <a:lvl9pPr indent="-355600" lvl="8" marL="4114800" algn="l">
              <a:spcBef>
                <a:spcPts val="400"/>
              </a:spcBef>
              <a:spcAft>
                <a:spcPts val="0"/>
              </a:spcAft>
              <a:buClr>
                <a:schemeClr val="dk1"/>
              </a:buClr>
              <a:buSzPts val="2000"/>
              <a:buFont typeface="Arial"/>
              <a:buChar char="»"/>
              <a:defRPr sz="2000"/>
            </a:lvl9pPr>
          </a:lstStyle>
          <a:p/>
        </p:txBody>
      </p:sp>
      <p:sp>
        <p:nvSpPr>
          <p:cNvPr id="61" name="Google Shape;61;p9"/>
          <p:cNvSpPr txBox="1"/>
          <p:nvPr>
            <p:ph idx="2" type="body"/>
          </p:nvPr>
        </p:nvSpPr>
        <p:spPr>
          <a:xfrm>
            <a:off x="365125" y="2009775"/>
            <a:ext cx="2406650" cy="6567488"/>
          </a:xfrm>
          <a:prstGeom prst="rect">
            <a:avLst/>
          </a:prstGeom>
          <a:noFill/>
          <a:ln>
            <a:noFill/>
          </a:ln>
        </p:spPr>
        <p:txBody>
          <a:bodyPr anchorCtr="0" anchor="t" bIns="48325" lIns="96650" spcFirstLastPara="1" rIns="96650" wrap="square" tIns="48325">
            <a:noAutofit/>
          </a:bodyPr>
          <a:lstStyle>
            <a:lvl1pPr indent="-228600" lvl="0" marL="457200" algn="l">
              <a:spcBef>
                <a:spcPts val="280"/>
              </a:spcBef>
              <a:spcAft>
                <a:spcPts val="0"/>
              </a:spcAft>
              <a:buClr>
                <a:schemeClr val="dk1"/>
              </a:buClr>
              <a:buSzPts val="1400"/>
              <a:buFont typeface="Arial"/>
              <a:buNone/>
              <a:defRPr sz="1400"/>
            </a:lvl1pPr>
            <a:lvl2pPr indent="-228600" lvl="1" marL="914400" algn="l">
              <a:spcBef>
                <a:spcPts val="240"/>
              </a:spcBef>
              <a:spcAft>
                <a:spcPts val="0"/>
              </a:spcAft>
              <a:buClr>
                <a:schemeClr val="dk1"/>
              </a:buClr>
              <a:buSzPts val="1200"/>
              <a:buFont typeface="Arial"/>
              <a:buNone/>
              <a:defRPr sz="1200"/>
            </a:lvl2pPr>
            <a:lvl3pPr indent="-228600" lvl="2" marL="1371600" algn="l">
              <a:spcBef>
                <a:spcPts val="200"/>
              </a:spcBef>
              <a:spcAft>
                <a:spcPts val="0"/>
              </a:spcAft>
              <a:buClr>
                <a:schemeClr val="dk1"/>
              </a:buClr>
              <a:buSzPts val="1000"/>
              <a:buFont typeface="Arial"/>
              <a:buNone/>
              <a:defRPr sz="1000"/>
            </a:lvl3pPr>
            <a:lvl4pPr indent="-228600" lvl="3" marL="1828800" algn="l">
              <a:spcBef>
                <a:spcPts val="180"/>
              </a:spcBef>
              <a:spcAft>
                <a:spcPts val="0"/>
              </a:spcAft>
              <a:buClr>
                <a:schemeClr val="dk1"/>
              </a:buClr>
              <a:buSzPts val="900"/>
              <a:buFont typeface="Arial"/>
              <a:buNone/>
              <a:defRPr sz="900"/>
            </a:lvl4pPr>
            <a:lvl5pPr indent="-228600" lvl="4" marL="2286000" algn="l">
              <a:spcBef>
                <a:spcPts val="180"/>
              </a:spcBef>
              <a:spcAft>
                <a:spcPts val="0"/>
              </a:spcAft>
              <a:buClr>
                <a:schemeClr val="dk1"/>
              </a:buClr>
              <a:buSzPts val="900"/>
              <a:buFont typeface="Arial"/>
              <a:buNone/>
              <a:defRPr sz="900"/>
            </a:lvl5pPr>
            <a:lvl6pPr indent="-228600" lvl="5" marL="2743200" algn="l">
              <a:spcBef>
                <a:spcPts val="180"/>
              </a:spcBef>
              <a:spcAft>
                <a:spcPts val="0"/>
              </a:spcAft>
              <a:buClr>
                <a:schemeClr val="dk1"/>
              </a:buClr>
              <a:buSzPts val="900"/>
              <a:buFont typeface="Arial"/>
              <a:buNone/>
              <a:defRPr sz="900"/>
            </a:lvl6pPr>
            <a:lvl7pPr indent="-228600" lvl="6" marL="3200400" algn="l">
              <a:spcBef>
                <a:spcPts val="180"/>
              </a:spcBef>
              <a:spcAft>
                <a:spcPts val="0"/>
              </a:spcAft>
              <a:buClr>
                <a:schemeClr val="dk1"/>
              </a:buClr>
              <a:buSzPts val="900"/>
              <a:buFont typeface="Arial"/>
              <a:buNone/>
              <a:defRPr sz="900"/>
            </a:lvl7pPr>
            <a:lvl8pPr indent="-228600" lvl="7" marL="3657600" algn="l">
              <a:spcBef>
                <a:spcPts val="180"/>
              </a:spcBef>
              <a:spcAft>
                <a:spcPts val="0"/>
              </a:spcAft>
              <a:buClr>
                <a:schemeClr val="dk1"/>
              </a:buClr>
              <a:buSzPts val="900"/>
              <a:buFont typeface="Arial"/>
              <a:buNone/>
              <a:defRPr sz="900"/>
            </a:lvl8pPr>
            <a:lvl9pPr indent="-228600" lvl="8" marL="4114800" algn="l">
              <a:spcBef>
                <a:spcPts val="180"/>
              </a:spcBef>
              <a:spcAft>
                <a:spcPts val="0"/>
              </a:spcAft>
              <a:buClr>
                <a:schemeClr val="dk1"/>
              </a:buClr>
              <a:buSzPts val="900"/>
              <a:buFont typeface="Arial"/>
              <a:buNone/>
              <a:defRPr sz="900"/>
            </a:lvl9pPr>
          </a:lstStyle>
          <a:p/>
        </p:txBody>
      </p:sp>
      <p:sp>
        <p:nvSpPr>
          <p:cNvPr id="62" name="Google Shape;62;p9"/>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1433513" y="6721475"/>
            <a:ext cx="4389437" cy="792163"/>
          </a:xfrm>
          <a:prstGeom prst="rect">
            <a:avLst/>
          </a:prstGeom>
          <a:noFill/>
          <a:ln>
            <a:noFill/>
          </a:ln>
        </p:spPr>
        <p:txBody>
          <a:bodyPr anchorCtr="0" anchor="b" bIns="48325" lIns="96650" spcFirstLastPara="1" rIns="96650" wrap="square" tIns="48325">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7" name="Google Shape;67;p10"/>
          <p:cNvSpPr/>
          <p:nvPr>
            <p:ph idx="2" type="pic"/>
          </p:nvPr>
        </p:nvSpPr>
        <p:spPr>
          <a:xfrm>
            <a:off x="1433513" y="857250"/>
            <a:ext cx="4389437" cy="5761038"/>
          </a:xfrm>
          <a:prstGeom prst="rect">
            <a:avLst/>
          </a:prstGeom>
          <a:noFill/>
          <a:ln>
            <a:noFill/>
          </a:ln>
        </p:spPr>
        <p:txBody>
          <a:bodyPr anchorCtr="0" anchor="t" bIns="48325" lIns="96650" spcFirstLastPara="1" rIns="96650" wrap="square" tIns="48325">
            <a:no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68" name="Google Shape;68;p10"/>
          <p:cNvSpPr txBox="1"/>
          <p:nvPr>
            <p:ph idx="1" type="body"/>
          </p:nvPr>
        </p:nvSpPr>
        <p:spPr>
          <a:xfrm>
            <a:off x="1433513" y="7513638"/>
            <a:ext cx="4389437" cy="1127125"/>
          </a:xfrm>
          <a:prstGeom prst="rect">
            <a:avLst/>
          </a:prstGeom>
          <a:noFill/>
          <a:ln>
            <a:noFill/>
          </a:ln>
        </p:spPr>
        <p:txBody>
          <a:bodyPr anchorCtr="0" anchor="t" bIns="48325" lIns="96650" spcFirstLastPara="1" rIns="96650" wrap="square" tIns="48325">
            <a:noAutofit/>
          </a:bodyPr>
          <a:lstStyle>
            <a:lvl1pPr indent="-228600" lvl="0" marL="457200" algn="l">
              <a:spcBef>
                <a:spcPts val="280"/>
              </a:spcBef>
              <a:spcAft>
                <a:spcPts val="0"/>
              </a:spcAft>
              <a:buClr>
                <a:schemeClr val="dk1"/>
              </a:buClr>
              <a:buSzPts val="1400"/>
              <a:buFont typeface="Arial"/>
              <a:buNone/>
              <a:defRPr sz="1400"/>
            </a:lvl1pPr>
            <a:lvl2pPr indent="-228600" lvl="1" marL="914400" algn="l">
              <a:spcBef>
                <a:spcPts val="240"/>
              </a:spcBef>
              <a:spcAft>
                <a:spcPts val="0"/>
              </a:spcAft>
              <a:buClr>
                <a:schemeClr val="dk1"/>
              </a:buClr>
              <a:buSzPts val="1200"/>
              <a:buFont typeface="Arial"/>
              <a:buNone/>
              <a:defRPr sz="1200"/>
            </a:lvl2pPr>
            <a:lvl3pPr indent="-228600" lvl="2" marL="1371600" algn="l">
              <a:spcBef>
                <a:spcPts val="200"/>
              </a:spcBef>
              <a:spcAft>
                <a:spcPts val="0"/>
              </a:spcAft>
              <a:buClr>
                <a:schemeClr val="dk1"/>
              </a:buClr>
              <a:buSzPts val="1000"/>
              <a:buFont typeface="Arial"/>
              <a:buNone/>
              <a:defRPr sz="1000"/>
            </a:lvl3pPr>
            <a:lvl4pPr indent="-228600" lvl="3" marL="1828800" algn="l">
              <a:spcBef>
                <a:spcPts val="180"/>
              </a:spcBef>
              <a:spcAft>
                <a:spcPts val="0"/>
              </a:spcAft>
              <a:buClr>
                <a:schemeClr val="dk1"/>
              </a:buClr>
              <a:buSzPts val="900"/>
              <a:buFont typeface="Arial"/>
              <a:buNone/>
              <a:defRPr sz="900"/>
            </a:lvl4pPr>
            <a:lvl5pPr indent="-228600" lvl="4" marL="2286000" algn="l">
              <a:spcBef>
                <a:spcPts val="180"/>
              </a:spcBef>
              <a:spcAft>
                <a:spcPts val="0"/>
              </a:spcAft>
              <a:buClr>
                <a:schemeClr val="dk1"/>
              </a:buClr>
              <a:buSzPts val="900"/>
              <a:buFont typeface="Arial"/>
              <a:buNone/>
              <a:defRPr sz="900"/>
            </a:lvl5pPr>
            <a:lvl6pPr indent="-228600" lvl="5" marL="2743200" algn="l">
              <a:spcBef>
                <a:spcPts val="180"/>
              </a:spcBef>
              <a:spcAft>
                <a:spcPts val="0"/>
              </a:spcAft>
              <a:buClr>
                <a:schemeClr val="dk1"/>
              </a:buClr>
              <a:buSzPts val="900"/>
              <a:buFont typeface="Arial"/>
              <a:buNone/>
              <a:defRPr sz="900"/>
            </a:lvl6pPr>
            <a:lvl7pPr indent="-228600" lvl="6" marL="3200400" algn="l">
              <a:spcBef>
                <a:spcPts val="180"/>
              </a:spcBef>
              <a:spcAft>
                <a:spcPts val="0"/>
              </a:spcAft>
              <a:buClr>
                <a:schemeClr val="dk1"/>
              </a:buClr>
              <a:buSzPts val="900"/>
              <a:buFont typeface="Arial"/>
              <a:buNone/>
              <a:defRPr sz="900"/>
            </a:lvl7pPr>
            <a:lvl8pPr indent="-228600" lvl="7" marL="3657600" algn="l">
              <a:spcBef>
                <a:spcPts val="180"/>
              </a:spcBef>
              <a:spcAft>
                <a:spcPts val="0"/>
              </a:spcAft>
              <a:buClr>
                <a:schemeClr val="dk1"/>
              </a:buClr>
              <a:buSzPts val="900"/>
              <a:buFont typeface="Arial"/>
              <a:buNone/>
              <a:defRPr sz="900"/>
            </a:lvl8pPr>
            <a:lvl9pPr indent="-228600" lvl="8" marL="4114800" algn="l">
              <a:spcBef>
                <a:spcPts val="180"/>
              </a:spcBef>
              <a:spcAft>
                <a:spcPts val="0"/>
              </a:spcAft>
              <a:buClr>
                <a:schemeClr val="dk1"/>
              </a:buClr>
              <a:buSzPts val="900"/>
              <a:buFont typeface="Arial"/>
              <a:buNone/>
              <a:defRPr sz="900"/>
            </a:lvl9pPr>
          </a:lstStyle>
          <a:p/>
        </p:txBody>
      </p:sp>
      <p:sp>
        <p:nvSpPr>
          <p:cNvPr id="69" name="Google Shape;69;p10"/>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2.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marR="0" rtl="0" algn="ctr">
              <a:spcBef>
                <a:spcPts val="0"/>
              </a:spcBef>
              <a:spcAft>
                <a:spcPts val="0"/>
              </a:spcAft>
              <a:buSzPts val="1400"/>
              <a:buNone/>
              <a:defRPr b="0" i="0" sz="4700" u="none" cap="none" strike="noStrike">
                <a:solidFill>
                  <a:schemeClr val="dk2"/>
                </a:solidFill>
                <a:latin typeface="Arial"/>
                <a:ea typeface="Arial"/>
                <a:cs typeface="Arial"/>
                <a:sym typeface="Arial"/>
              </a:defRPr>
            </a:lvl1pPr>
            <a:lvl2pPr lvl="1" marR="0" rtl="0" algn="ctr">
              <a:spcBef>
                <a:spcPts val="0"/>
              </a:spcBef>
              <a:spcAft>
                <a:spcPts val="0"/>
              </a:spcAft>
              <a:buSzPts val="1400"/>
              <a:buNone/>
              <a:defRPr b="0" i="0" sz="4700" u="none" cap="none" strike="noStrike">
                <a:solidFill>
                  <a:schemeClr val="dk2"/>
                </a:solidFill>
                <a:latin typeface="Arial"/>
                <a:ea typeface="Arial"/>
                <a:cs typeface="Arial"/>
                <a:sym typeface="Arial"/>
              </a:defRPr>
            </a:lvl2pPr>
            <a:lvl3pPr lvl="2" marR="0" rtl="0" algn="ctr">
              <a:spcBef>
                <a:spcPts val="0"/>
              </a:spcBef>
              <a:spcAft>
                <a:spcPts val="0"/>
              </a:spcAft>
              <a:buSzPts val="1400"/>
              <a:buNone/>
              <a:defRPr b="0" i="0" sz="4700" u="none" cap="none" strike="noStrike">
                <a:solidFill>
                  <a:schemeClr val="dk2"/>
                </a:solidFill>
                <a:latin typeface="Arial"/>
                <a:ea typeface="Arial"/>
                <a:cs typeface="Arial"/>
                <a:sym typeface="Arial"/>
              </a:defRPr>
            </a:lvl3pPr>
            <a:lvl4pPr lvl="3" marR="0" rtl="0" algn="ctr">
              <a:spcBef>
                <a:spcPts val="0"/>
              </a:spcBef>
              <a:spcAft>
                <a:spcPts val="0"/>
              </a:spcAft>
              <a:buSzPts val="1400"/>
              <a:buNone/>
              <a:defRPr b="0" i="0" sz="4700" u="none" cap="none" strike="noStrike">
                <a:solidFill>
                  <a:schemeClr val="dk2"/>
                </a:solidFill>
                <a:latin typeface="Arial"/>
                <a:ea typeface="Arial"/>
                <a:cs typeface="Arial"/>
                <a:sym typeface="Arial"/>
              </a:defRPr>
            </a:lvl4pPr>
            <a:lvl5pPr lvl="4" marR="0" rtl="0" algn="ctr">
              <a:spcBef>
                <a:spcPts val="0"/>
              </a:spcBef>
              <a:spcAft>
                <a:spcPts val="0"/>
              </a:spcAft>
              <a:buSzPts val="1400"/>
              <a:buNone/>
              <a:defRPr b="0" i="0" sz="4700" u="none" cap="none" strike="noStrike">
                <a:solidFill>
                  <a:schemeClr val="dk2"/>
                </a:solidFill>
                <a:latin typeface="Arial"/>
                <a:ea typeface="Arial"/>
                <a:cs typeface="Arial"/>
                <a:sym typeface="Arial"/>
              </a:defRPr>
            </a:lvl5pPr>
            <a:lvl6pPr lvl="5" marR="0" rtl="0" algn="ctr">
              <a:spcBef>
                <a:spcPts val="0"/>
              </a:spcBef>
              <a:spcAft>
                <a:spcPts val="0"/>
              </a:spcAft>
              <a:buSzPts val="1400"/>
              <a:buNone/>
              <a:defRPr b="0" i="0" sz="4700" u="none" cap="none" strike="noStrike">
                <a:solidFill>
                  <a:schemeClr val="dk2"/>
                </a:solidFill>
                <a:latin typeface="Arial"/>
                <a:ea typeface="Arial"/>
                <a:cs typeface="Arial"/>
                <a:sym typeface="Arial"/>
              </a:defRPr>
            </a:lvl6pPr>
            <a:lvl7pPr lvl="6" marR="0" rtl="0" algn="ctr">
              <a:spcBef>
                <a:spcPts val="0"/>
              </a:spcBef>
              <a:spcAft>
                <a:spcPts val="0"/>
              </a:spcAft>
              <a:buSzPts val="1400"/>
              <a:buNone/>
              <a:defRPr b="0" i="0" sz="4700" u="none" cap="none" strike="noStrike">
                <a:solidFill>
                  <a:schemeClr val="dk2"/>
                </a:solidFill>
                <a:latin typeface="Arial"/>
                <a:ea typeface="Arial"/>
                <a:cs typeface="Arial"/>
                <a:sym typeface="Arial"/>
              </a:defRPr>
            </a:lvl7pPr>
            <a:lvl8pPr lvl="7" marR="0" rtl="0" algn="ctr">
              <a:spcBef>
                <a:spcPts val="0"/>
              </a:spcBef>
              <a:spcAft>
                <a:spcPts val="0"/>
              </a:spcAft>
              <a:buSzPts val="1400"/>
              <a:buNone/>
              <a:defRPr b="0" i="0" sz="4700" u="none" cap="none" strike="noStrike">
                <a:solidFill>
                  <a:schemeClr val="dk2"/>
                </a:solidFill>
                <a:latin typeface="Arial"/>
                <a:ea typeface="Arial"/>
                <a:cs typeface="Arial"/>
                <a:sym typeface="Arial"/>
              </a:defRPr>
            </a:lvl8pPr>
            <a:lvl9pPr lvl="8" marR="0" rtl="0" algn="ctr">
              <a:spcBef>
                <a:spcPts val="0"/>
              </a:spcBef>
              <a:spcAft>
                <a:spcPts val="0"/>
              </a:spcAft>
              <a:buSzPts val="1400"/>
              <a:buNone/>
              <a:defRPr b="0" i="0" sz="4700" u="none" cap="none" strike="noStrike">
                <a:solidFill>
                  <a:schemeClr val="dk2"/>
                </a:solidFill>
                <a:latin typeface="Arial"/>
                <a:ea typeface="Arial"/>
                <a:cs typeface="Arial"/>
                <a:sym typeface="Arial"/>
              </a:defRPr>
            </a:lvl9pPr>
          </a:lstStyle>
          <a:p/>
        </p:txBody>
      </p:sp>
      <p:sp>
        <p:nvSpPr>
          <p:cNvPr id="11" name="Google Shape;11;p1"/>
          <p:cNvSpPr txBox="1"/>
          <p:nvPr>
            <p:ph idx="1" type="body"/>
          </p:nvPr>
        </p:nvSpPr>
        <p:spPr>
          <a:xfrm>
            <a:off x="365125" y="2239963"/>
            <a:ext cx="6584950" cy="6335712"/>
          </a:xfrm>
          <a:prstGeom prst="rect">
            <a:avLst/>
          </a:prstGeom>
          <a:noFill/>
          <a:ln>
            <a:noFill/>
          </a:ln>
        </p:spPr>
        <p:txBody>
          <a:bodyPr anchorCtr="0" anchor="t" bIns="48325" lIns="96650" spcFirstLastPara="1" rIns="96650" wrap="square" tIns="48325">
            <a:noAutofit/>
          </a:bodyPr>
          <a:lstStyle>
            <a:lvl1pPr indent="-444500" lvl="0" marL="457200" marR="0" rtl="0" algn="l">
              <a:spcBef>
                <a:spcPts val="680"/>
              </a:spcBef>
              <a:spcAft>
                <a:spcPts val="0"/>
              </a:spcAft>
              <a:buClr>
                <a:schemeClr val="dk1"/>
              </a:buClr>
              <a:buSzPts val="3400"/>
              <a:buFont typeface="Arial"/>
              <a:buChar char="•"/>
              <a:defRPr b="0" i="0" sz="3400" u="none" cap="none" strike="noStrike">
                <a:solidFill>
                  <a:schemeClr val="dk1"/>
                </a:solidFill>
                <a:latin typeface="Arial"/>
                <a:ea typeface="Arial"/>
                <a:cs typeface="Arial"/>
                <a:sym typeface="Arial"/>
              </a:defRPr>
            </a:lvl1pPr>
            <a:lvl2pPr indent="-419100" lvl="1" marL="914400" marR="0" rtl="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2pPr>
            <a:lvl3pPr indent="-387350" lvl="2" marL="1371600" marR="0" rtl="0" algn="l">
              <a:spcBef>
                <a:spcPts val="500"/>
              </a:spcBef>
              <a:spcAft>
                <a:spcPts val="0"/>
              </a:spcAft>
              <a:buClr>
                <a:schemeClr val="dk1"/>
              </a:buClr>
              <a:buSzPts val="2500"/>
              <a:buFont typeface="Arial"/>
              <a:buChar char="•"/>
              <a:defRPr b="0" i="0" sz="2500" u="none" cap="none" strike="noStrike">
                <a:solidFill>
                  <a:schemeClr val="dk1"/>
                </a:solidFill>
                <a:latin typeface="Arial"/>
                <a:ea typeface="Arial"/>
                <a:cs typeface="Arial"/>
                <a:sym typeface="Arial"/>
              </a:defRPr>
            </a:lvl3pPr>
            <a:lvl4pPr indent="-361950" lvl="3" marL="1828800" marR="0" rtl="0" algn="l">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4pPr>
            <a:lvl5pPr indent="-361950" lvl="4" marL="2286000" marR="0" rtl="0" algn="l">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5pPr>
            <a:lvl6pPr indent="-361950" lvl="5" marL="2743200" marR="0" rtl="0" algn="l">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6pPr>
            <a:lvl7pPr indent="-361950" lvl="6" marL="3200400" marR="0" rtl="0" algn="l">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7pPr>
            <a:lvl8pPr indent="-361950" lvl="7" marL="3657600" marR="0" rtl="0" algn="l">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8pPr>
            <a:lvl9pPr indent="-361950" lvl="8" marL="4114800" marR="0" rtl="0" algn="l">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9pPr>
          </a:lstStyle>
          <a:p/>
        </p:txBody>
      </p:sp>
      <p:sp>
        <p:nvSpPr>
          <p:cNvPr id="12" name="Google Shape;12;p1"/>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marR="0" rtl="0" algn="l">
              <a:spcBef>
                <a:spcPts val="0"/>
              </a:spcBef>
              <a:spcAft>
                <a:spcPts val="0"/>
              </a:spcAft>
              <a:buSzPts val="1400"/>
              <a:buNone/>
              <a:defRPr b="0" i="0" sz="15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marR="0" rtl="0" algn="ctr">
              <a:spcBef>
                <a:spcPts val="0"/>
              </a:spcBef>
              <a:spcAft>
                <a:spcPts val="0"/>
              </a:spcAft>
              <a:buSzPts val="1400"/>
              <a:buNone/>
              <a:defRPr b="0" i="0" sz="15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rtl="0" algn="r">
              <a:spcBef>
                <a:spcPts val="0"/>
              </a:spcBef>
              <a:spcAft>
                <a:spcPts val="0"/>
              </a:spcAft>
              <a:buNone/>
              <a:defRPr b="0" i="0" sz="1500" u="none" cap="none" strike="noStrike">
                <a:solidFill>
                  <a:schemeClr val="dk1"/>
                </a:solidFill>
                <a:latin typeface="Arial"/>
                <a:ea typeface="Arial"/>
                <a:cs typeface="Arial"/>
                <a:sym typeface="Arial"/>
              </a:defRPr>
            </a:lvl1pPr>
            <a:lvl2pPr indent="0" lvl="1" marL="0" marR="0" rtl="0" algn="r">
              <a:spcBef>
                <a:spcPts val="0"/>
              </a:spcBef>
              <a:spcAft>
                <a:spcPts val="0"/>
              </a:spcAft>
              <a:buNone/>
              <a:defRPr b="0" i="0" sz="1500" u="none" cap="none" strike="noStrike">
                <a:solidFill>
                  <a:schemeClr val="dk1"/>
                </a:solidFill>
                <a:latin typeface="Arial"/>
                <a:ea typeface="Arial"/>
                <a:cs typeface="Arial"/>
                <a:sym typeface="Arial"/>
              </a:defRPr>
            </a:lvl2pPr>
            <a:lvl3pPr indent="0" lvl="2" marL="0" marR="0" rtl="0" algn="r">
              <a:spcBef>
                <a:spcPts val="0"/>
              </a:spcBef>
              <a:spcAft>
                <a:spcPts val="0"/>
              </a:spcAft>
              <a:buNone/>
              <a:defRPr b="0" i="0" sz="1500" u="none" cap="none" strike="noStrike">
                <a:solidFill>
                  <a:schemeClr val="dk1"/>
                </a:solidFill>
                <a:latin typeface="Arial"/>
                <a:ea typeface="Arial"/>
                <a:cs typeface="Arial"/>
                <a:sym typeface="Arial"/>
              </a:defRPr>
            </a:lvl3pPr>
            <a:lvl4pPr indent="0" lvl="3" marL="0" marR="0" rtl="0" algn="r">
              <a:spcBef>
                <a:spcPts val="0"/>
              </a:spcBef>
              <a:spcAft>
                <a:spcPts val="0"/>
              </a:spcAft>
              <a:buNone/>
              <a:defRPr b="0" i="0" sz="1500" u="none" cap="none" strike="noStrike">
                <a:solidFill>
                  <a:schemeClr val="dk1"/>
                </a:solidFill>
                <a:latin typeface="Arial"/>
                <a:ea typeface="Arial"/>
                <a:cs typeface="Arial"/>
                <a:sym typeface="Arial"/>
              </a:defRPr>
            </a:lvl4pPr>
            <a:lvl5pPr indent="0" lvl="4" marL="0" marR="0" rtl="0" algn="r">
              <a:spcBef>
                <a:spcPts val="0"/>
              </a:spcBef>
              <a:spcAft>
                <a:spcPts val="0"/>
              </a:spcAft>
              <a:buNone/>
              <a:defRPr b="0" i="0" sz="1500" u="none" cap="none" strike="noStrike">
                <a:solidFill>
                  <a:schemeClr val="dk1"/>
                </a:solidFill>
                <a:latin typeface="Arial"/>
                <a:ea typeface="Arial"/>
                <a:cs typeface="Arial"/>
                <a:sym typeface="Arial"/>
              </a:defRPr>
            </a:lvl5pPr>
            <a:lvl6pPr indent="0" lvl="5" marL="0" marR="0" rtl="0" algn="r">
              <a:spcBef>
                <a:spcPts val="0"/>
              </a:spcBef>
              <a:spcAft>
                <a:spcPts val="0"/>
              </a:spcAft>
              <a:buNone/>
              <a:defRPr b="0" i="0" sz="1500" u="none" cap="none" strike="noStrike">
                <a:solidFill>
                  <a:schemeClr val="dk1"/>
                </a:solidFill>
                <a:latin typeface="Arial"/>
                <a:ea typeface="Arial"/>
                <a:cs typeface="Arial"/>
                <a:sym typeface="Arial"/>
              </a:defRPr>
            </a:lvl6pPr>
            <a:lvl7pPr indent="0" lvl="6" marL="0" marR="0" rtl="0" algn="r">
              <a:spcBef>
                <a:spcPts val="0"/>
              </a:spcBef>
              <a:spcAft>
                <a:spcPts val="0"/>
              </a:spcAft>
              <a:buNone/>
              <a:defRPr b="0" i="0" sz="1500" u="none" cap="none" strike="noStrike">
                <a:solidFill>
                  <a:schemeClr val="dk1"/>
                </a:solidFill>
                <a:latin typeface="Arial"/>
                <a:ea typeface="Arial"/>
                <a:cs typeface="Arial"/>
                <a:sym typeface="Arial"/>
              </a:defRPr>
            </a:lvl7pPr>
            <a:lvl8pPr indent="0" lvl="7" marL="0" marR="0" rtl="0" algn="r">
              <a:spcBef>
                <a:spcPts val="0"/>
              </a:spcBef>
              <a:spcAft>
                <a:spcPts val="0"/>
              </a:spcAft>
              <a:buNone/>
              <a:defRPr b="0" i="0" sz="1500" u="none" cap="none" strike="noStrike">
                <a:solidFill>
                  <a:schemeClr val="dk1"/>
                </a:solidFill>
                <a:latin typeface="Arial"/>
                <a:ea typeface="Arial"/>
                <a:cs typeface="Arial"/>
                <a:sym typeface="Arial"/>
              </a:defRPr>
            </a:lvl8pPr>
            <a:lvl9pPr indent="0" lvl="8" marL="0" marR="0" rtl="0" algn="r">
              <a:spcBef>
                <a:spcPts val="0"/>
              </a:spcBef>
              <a:spcAft>
                <a:spcPts val="0"/>
              </a:spcAft>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 name="Shape 84"/>
        <p:cNvGrpSpPr/>
        <p:nvPr/>
      </p:nvGrpSpPr>
      <p:grpSpPr>
        <a:xfrm>
          <a:off x="0" y="0"/>
          <a:ext cx="0" cy="0"/>
          <a:chOff x="0" y="0"/>
          <a:chExt cx="0" cy="0"/>
        </a:xfrm>
      </p:grpSpPr>
      <p:sp>
        <p:nvSpPr>
          <p:cNvPr id="85" name="Google Shape;85;p13"/>
          <p:cNvSpPr txBox="1"/>
          <p:nvPr>
            <p:ph type="title"/>
          </p:nvPr>
        </p:nvSpPr>
        <p:spPr>
          <a:xfrm>
            <a:off x="365125" y="385763"/>
            <a:ext cx="6585000" cy="1600200"/>
          </a:xfrm>
          <a:prstGeom prst="rect">
            <a:avLst/>
          </a:prstGeom>
          <a:noFill/>
          <a:ln>
            <a:noFill/>
          </a:ln>
        </p:spPr>
        <p:txBody>
          <a:bodyPr anchorCtr="0" anchor="ctr" bIns="48325" lIns="96650" spcFirstLastPara="1" rIns="96650" wrap="square" tIns="48325">
            <a:noAutofit/>
          </a:bodyPr>
          <a:lstStyle>
            <a:lvl1pPr lvl="0"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9pPr>
          </a:lstStyle>
          <a:p/>
        </p:txBody>
      </p:sp>
      <p:sp>
        <p:nvSpPr>
          <p:cNvPr id="86" name="Google Shape;86;p13"/>
          <p:cNvSpPr txBox="1"/>
          <p:nvPr>
            <p:ph idx="1" type="body"/>
          </p:nvPr>
        </p:nvSpPr>
        <p:spPr>
          <a:xfrm>
            <a:off x="365125" y="2239963"/>
            <a:ext cx="6585000" cy="6335700"/>
          </a:xfrm>
          <a:prstGeom prst="rect">
            <a:avLst/>
          </a:prstGeom>
          <a:noFill/>
          <a:ln>
            <a:noFill/>
          </a:ln>
        </p:spPr>
        <p:txBody>
          <a:bodyPr anchorCtr="0" anchor="t" bIns="48325" lIns="96650" spcFirstLastPara="1" rIns="96650" wrap="square" tIns="48325">
            <a:noAutofit/>
          </a:bodyPr>
          <a:lstStyle>
            <a:lvl1pPr indent="-444500" lvl="0" marL="457200" marR="0" rtl="0" algn="l">
              <a:lnSpc>
                <a:spcPct val="100000"/>
              </a:lnSpc>
              <a:spcBef>
                <a:spcPts val="680"/>
              </a:spcBef>
              <a:spcAft>
                <a:spcPts val="0"/>
              </a:spcAft>
              <a:buClr>
                <a:schemeClr val="dk1"/>
              </a:buClr>
              <a:buSzPts val="3400"/>
              <a:buFont typeface="Arial"/>
              <a:buChar char="•"/>
              <a:defRPr b="0" i="0" sz="3400" u="none" cap="none" strike="noStrike">
                <a:solidFill>
                  <a:schemeClr val="dk1"/>
                </a:solidFill>
                <a:latin typeface="Arial"/>
                <a:ea typeface="Arial"/>
                <a:cs typeface="Arial"/>
                <a:sym typeface="Arial"/>
              </a:defRPr>
            </a:lvl1pPr>
            <a:lvl2pPr indent="-419100" lvl="1" marL="9144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2pPr>
            <a:lvl3pPr indent="-387350" lvl="2" marL="1371600" marR="0" rtl="0" algn="l">
              <a:lnSpc>
                <a:spcPct val="100000"/>
              </a:lnSpc>
              <a:spcBef>
                <a:spcPts val="500"/>
              </a:spcBef>
              <a:spcAft>
                <a:spcPts val="0"/>
              </a:spcAft>
              <a:buClr>
                <a:schemeClr val="dk1"/>
              </a:buClr>
              <a:buSzPts val="2500"/>
              <a:buFont typeface="Arial"/>
              <a:buChar char="•"/>
              <a:defRPr b="0" i="0" sz="2500" u="none" cap="none" strike="noStrike">
                <a:solidFill>
                  <a:schemeClr val="dk1"/>
                </a:solidFill>
                <a:latin typeface="Arial"/>
                <a:ea typeface="Arial"/>
                <a:cs typeface="Arial"/>
                <a:sym typeface="Arial"/>
              </a:defRPr>
            </a:lvl3pPr>
            <a:lvl4pPr indent="-361950" lvl="3" marL="18288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4pPr>
            <a:lvl5pPr indent="-361950" lvl="4" marL="22860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5pPr>
            <a:lvl6pPr indent="-361950" lvl="5" marL="27432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6pPr>
            <a:lvl7pPr indent="-361950" lvl="6" marL="32004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7pPr>
            <a:lvl8pPr indent="-361950" lvl="7" marL="36576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8pPr>
            <a:lvl9pPr indent="-361950" lvl="8" marL="41148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9pPr>
          </a:lstStyle>
          <a:p/>
        </p:txBody>
      </p:sp>
      <p:sp>
        <p:nvSpPr>
          <p:cNvPr id="87" name="Google Shape;87;p13"/>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marR="0" rtl="0" algn="l">
              <a:lnSpc>
                <a:spcPct val="100000"/>
              </a:lnSpc>
              <a:spcBef>
                <a:spcPts val="0"/>
              </a:spcBef>
              <a:spcAft>
                <a:spcPts val="0"/>
              </a:spcAft>
              <a:buClr>
                <a:srgbClr val="000000"/>
              </a:buClr>
              <a:buSzPts val="1400"/>
              <a:buFont typeface="Arial"/>
              <a:buNone/>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8" name="Google Shape;88;p13"/>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marR="0" rtl="0" algn="ctr">
              <a:lnSpc>
                <a:spcPct val="100000"/>
              </a:lnSpc>
              <a:spcBef>
                <a:spcPts val="0"/>
              </a:spcBef>
              <a:spcAft>
                <a:spcPts val="0"/>
              </a:spcAft>
              <a:buClr>
                <a:srgbClr val="000000"/>
              </a:buClr>
              <a:buSzPts val="1400"/>
              <a:buFont typeface="Arial"/>
              <a:buNone/>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9" name="Google Shape;89;p13"/>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9" name="Shape 169"/>
        <p:cNvGrpSpPr/>
        <p:nvPr/>
      </p:nvGrpSpPr>
      <p:grpSpPr>
        <a:xfrm>
          <a:off x="0" y="0"/>
          <a:ext cx="0" cy="0"/>
          <a:chOff x="0" y="0"/>
          <a:chExt cx="0" cy="0"/>
        </a:xfrm>
      </p:grpSpPr>
      <p:pic>
        <p:nvPicPr>
          <p:cNvPr descr="C:\Documents and Settings\All Users\Documents\TAPS Files\dvc1.gif" id="170" name="Google Shape;170;p26"/>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171" name="Google Shape;171;p26"/>
          <p:cNvGraphicFramePr/>
          <p:nvPr/>
        </p:nvGraphicFramePr>
        <p:xfrm>
          <a:off x="342898" y="749426"/>
          <a:ext cx="3000000" cy="3000000"/>
        </p:xfrm>
        <a:graphic>
          <a:graphicData uri="http://schemas.openxmlformats.org/drawingml/2006/table">
            <a:tbl>
              <a:tblPr>
                <a:noFill/>
                <a:tableStyleId>{70CC0AAF-5D10-4DAA-9BF3-D87A0C822CF9}</a:tableStyleId>
              </a:tblPr>
              <a:tblGrid>
                <a:gridCol w="6629400"/>
              </a:tblGrid>
              <a:tr h="1259900">
                <a:tc>
                  <a:txBody>
                    <a:bodyPr/>
                    <a:lstStyle/>
                    <a:p>
                      <a:pPr indent="0" lvl="0" marL="0" marR="0" rtl="0" algn="ctr">
                        <a:spcBef>
                          <a:spcPts val="0"/>
                        </a:spcBef>
                        <a:spcAft>
                          <a:spcPts val="0"/>
                        </a:spcAft>
                        <a:buNone/>
                      </a:pPr>
                      <a:r>
                        <a:rPr lang="en-US" sz="1600" u="none" cap="none" strike="noStrike"/>
                        <a:t>Stage </a:t>
                      </a:r>
                      <a:r>
                        <a:rPr lang="en-US" sz="1600"/>
                        <a:t>1</a:t>
                      </a:r>
                      <a:endParaRPr/>
                    </a:p>
                    <a:p>
                      <a:pPr indent="0" lvl="0" marL="0" marR="0" rtl="0" algn="ctr">
                        <a:spcBef>
                          <a:spcPts val="0"/>
                        </a:spcBef>
                        <a:spcAft>
                          <a:spcPts val="0"/>
                        </a:spcAft>
                        <a:buNone/>
                      </a:pPr>
                      <a:r>
                        <a:rPr b="1" lang="en-US" sz="2800"/>
                        <a:t>Jay’s Midgets</a:t>
                      </a:r>
                      <a:endParaRPr/>
                    </a:p>
                    <a:p>
                      <a:pPr indent="0" lvl="0" marL="0" marR="0" rtl="0" algn="ctr">
                        <a:spcBef>
                          <a:spcPts val="0"/>
                        </a:spcBef>
                        <a:spcAft>
                          <a:spcPts val="0"/>
                        </a:spcAft>
                        <a:buNone/>
                      </a:pPr>
                      <a:r>
                        <a:rPr lang="en-US" sz="1200" u="none" cap="none" strike="noStrike"/>
                        <a:t>Course Designer: Jay Slater &amp; </a:t>
                      </a:r>
                      <a:r>
                        <a:rPr lang="en-US" sz="1200"/>
                        <a:t>Ken Wang</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spcBef>
                          <a:spcPts val="0"/>
                        </a:spcBef>
                        <a:spcAft>
                          <a:spcPts val="0"/>
                        </a:spcAft>
                        <a:buNone/>
                      </a:pPr>
                      <a:r>
                        <a:rPr lang="en-US" sz="1100"/>
                        <a:t>Jay’s Midgets</a:t>
                      </a:r>
                      <a:r>
                        <a:rPr lang="en-US" sz="1100" u="none" cap="none" strike="noStrike"/>
                        <a:t> is a </a:t>
                      </a:r>
                      <a:r>
                        <a:rPr lang="en-US" sz="1100"/>
                        <a:t>27</a:t>
                      </a:r>
                      <a:r>
                        <a:rPr lang="en-US" sz="1100" u="none" cap="none" strike="noStrike"/>
                        <a:t> round, </a:t>
                      </a:r>
                      <a:r>
                        <a:rPr lang="en-US" sz="1100"/>
                        <a:t>135 </a:t>
                      </a:r>
                      <a:r>
                        <a:rPr lang="en-US" sz="1100" u="none" cap="none" strike="noStrike"/>
                        <a:t>point </a:t>
                      </a:r>
                      <a:r>
                        <a:rPr lang="en-US" sz="1100"/>
                        <a:t>Comstock Long </a:t>
                      </a:r>
                      <a:r>
                        <a:rPr lang="en-US" sz="1100" u="none" cap="none" strike="noStrike"/>
                        <a:t>course. There are 1</a:t>
                      </a:r>
                      <a:r>
                        <a:rPr lang="en-US" sz="1100"/>
                        <a:t>0 USPSA</a:t>
                      </a:r>
                      <a:r>
                        <a:rPr lang="en-US" sz="1100" u="none" cap="none" strike="noStrike"/>
                        <a:t> targets and 7 steel targets. The best two hits per target will score. Steel must fall to score. The start signal is audible.</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rtl="0" algn="l">
                        <a:spcBef>
                          <a:spcPts val="0"/>
                        </a:spcBef>
                        <a:spcAft>
                          <a:spcPts val="0"/>
                        </a:spcAft>
                        <a:buClr>
                          <a:schemeClr val="dk1"/>
                        </a:buClr>
                        <a:buFont typeface="Arial"/>
                        <a:buNone/>
                      </a:pPr>
                      <a:r>
                        <a:rPr lang="en-US" sz="1100">
                          <a:solidFill>
                            <a:schemeClr val="dk1"/>
                          </a:solidFill>
                        </a:rPr>
                        <a:t>The start position is standing anywhere with wrists below belt. Firearm is unloaded and placed unsupported on either barrel. All magazines or loading devices to be used in the course of fire are placed on either barrel or both barrels.</a:t>
                      </a:r>
                      <a:endParaRPr sz="11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rtl="0" algn="l">
                        <a:spcBef>
                          <a:spcPts val="0"/>
                        </a:spcBef>
                        <a:spcAft>
                          <a:spcPts val="0"/>
                        </a:spcAft>
                        <a:buClr>
                          <a:schemeClr val="dk1"/>
                        </a:buClr>
                        <a:buFont typeface="Arial"/>
                        <a:buNone/>
                      </a:pPr>
                      <a:r>
                        <a:rPr lang="en-US" sz="1100">
                          <a:solidFill>
                            <a:schemeClr val="dk1"/>
                          </a:solidFill>
                        </a:rPr>
                        <a:t>On the audible start signal, engage all targets from within the shooting area.</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6" name="Shape 176"/>
        <p:cNvGrpSpPr/>
        <p:nvPr/>
      </p:nvGrpSpPr>
      <p:grpSpPr>
        <a:xfrm>
          <a:off x="0" y="0"/>
          <a:ext cx="0" cy="0"/>
          <a:chOff x="0" y="0"/>
          <a:chExt cx="0" cy="0"/>
        </a:xfrm>
      </p:grpSpPr>
      <p:graphicFrame>
        <p:nvGraphicFramePr>
          <p:cNvPr id="177" name="Google Shape;177;p27"/>
          <p:cNvGraphicFramePr/>
          <p:nvPr/>
        </p:nvGraphicFramePr>
        <p:xfrm>
          <a:off x="158750" y="185900"/>
          <a:ext cx="3000000" cy="3000000"/>
        </p:xfrm>
        <a:graphic>
          <a:graphicData uri="http://schemas.openxmlformats.org/drawingml/2006/table">
            <a:tbl>
              <a:tblPr>
                <a:noFill/>
                <a:tableStyleId>{70CC0AAF-5D10-4DAA-9BF3-D87A0C822CF9}</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1</a:t>
                      </a:r>
                      <a:endParaRPr/>
                    </a:p>
                    <a:p>
                      <a:pPr indent="0" lvl="0" marL="0" marR="0" rtl="0" algn="ctr">
                        <a:lnSpc>
                          <a:spcPct val="100000"/>
                        </a:lnSpc>
                        <a:spcBef>
                          <a:spcPts val="400"/>
                        </a:spcBef>
                        <a:spcAft>
                          <a:spcPts val="0"/>
                        </a:spcAft>
                        <a:buClr>
                          <a:srgbClr val="000000"/>
                        </a:buClr>
                        <a:buSzPts val="2000"/>
                        <a:buFont typeface="Arial"/>
                        <a:buNone/>
                      </a:pPr>
                      <a:r>
                        <a:rPr b="1" lang="en-US" sz="2000"/>
                        <a:t>Jay’s Midgets</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a:t>
                      </a:r>
                      <a:r>
                        <a:rPr b="1" lang="en-US" sz="1200"/>
                        <a:t>Jay Slater &amp; Ken Wang</a:t>
                      </a:r>
                      <a:endParaRPr/>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78" name="Google Shape;178;p27"/>
          <p:cNvPicPr preferRelativeResize="0"/>
          <p:nvPr/>
        </p:nvPicPr>
        <p:blipFill rotWithShape="1">
          <a:blip r:embed="rId3">
            <a:alphaModFix/>
          </a:blip>
          <a:srcRect b="0" l="0" r="0" t="0"/>
          <a:stretch/>
        </p:blipFill>
        <p:spPr>
          <a:xfrm>
            <a:off x="158750" y="217175"/>
            <a:ext cx="1057275" cy="925513"/>
          </a:xfrm>
          <a:prstGeom prst="rect">
            <a:avLst/>
          </a:prstGeom>
          <a:noFill/>
          <a:ln>
            <a:noFill/>
          </a:ln>
        </p:spPr>
      </p:pic>
      <p:pic>
        <p:nvPicPr>
          <p:cNvPr descr="C:\Documents and Settings\All Users\Documents\TAPS Files\dvc1.gif" id="179" name="Google Shape;179;p27"/>
          <p:cNvPicPr preferRelativeResize="0"/>
          <p:nvPr/>
        </p:nvPicPr>
        <p:blipFill rotWithShape="1">
          <a:blip r:embed="rId3">
            <a:alphaModFix/>
          </a:blip>
          <a:srcRect b="0" l="0" r="0" t="0"/>
          <a:stretch/>
        </p:blipFill>
        <p:spPr>
          <a:xfrm>
            <a:off x="6220336" y="217180"/>
            <a:ext cx="1057275" cy="925512"/>
          </a:xfrm>
          <a:prstGeom prst="rect">
            <a:avLst/>
          </a:prstGeom>
          <a:noFill/>
          <a:ln>
            <a:noFill/>
          </a:ln>
        </p:spPr>
      </p:pic>
      <p:pic>
        <p:nvPicPr>
          <p:cNvPr id="180" name="Google Shape;180;p27"/>
          <p:cNvPicPr preferRelativeResize="0"/>
          <p:nvPr/>
        </p:nvPicPr>
        <p:blipFill rotWithShape="1">
          <a:blip r:embed="rId4">
            <a:alphaModFix/>
          </a:blip>
          <a:srcRect b="0" l="20529" r="18930" t="0"/>
          <a:stretch/>
        </p:blipFill>
        <p:spPr>
          <a:xfrm>
            <a:off x="158750" y="1326375"/>
            <a:ext cx="6997699" cy="650197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